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ఎల్లలు లేనిది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Ellalu Lenidi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యేసుని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కల్వరి ప్రేమా         ||ఎల్లలు||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Yesuni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Kalvari Premaa         ||Ellalu||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ఎల్లలు లేనిది సరిహద్దులు 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అవధులు లేనిది – యేసుని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Ellalu Lenidi Sarihaddulu 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Avadhulu Lenidi – Yesuni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నిశ్చలమైనది ఎన్నడు మారనిది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మాటే తప్పనిది – యేసుని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Nischalamainadi Ennadu Maaranidi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Maate Thappanidi – Yesuni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యేసుని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నా యేసు ప్రేమా (2)         ||ఎల్లలు||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Yesuni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Naa Yesu Premaa (2)       ||Ellalu||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యాత్రలో నీ కలలో చెదరినా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పయనంలో అందరు విడచినా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Yaathralo Nee Kalalo Chedarinaa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Payanamlo Andaru Vidachinaa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విడువనిది మరువనిది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ప్రేమ.. శ్రీ యేసుని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Viduvanidi Maruvanidi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Prema.. Shree Yesuni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యేసుని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ప్రేమా.. కల్వరి ప్రేమా          ||ఎల్లలు||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Yesuni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Premaa.. Kalvari Premaa         ||Ellalu||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పయనంలో రక్తపు ధరలు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ప్రేమకు ఋజువే నేస్తమా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Payanamlo Rakthapu Dhaaralu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Premaku Rujuve Nesthamaa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తరగనిది చెదరనిది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ప్రేమ.. శ్రీ యేసుని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Tharaganidi Chedaranidi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Prema.. Shree Yesuni Prema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2026-02-25T08:46:44Z</dcterms:created>
  <dcterms:modified xsi:type="dcterms:W3CDTF">2026-02-25T08:46:44Z</dcterms:modified>
</cp:coreProperties>
</file>