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నిత్యము స్తుతియించెదము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Nithyamu Sthuthiyinchedamu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మారడు - యేసు మారడు - విశ్వమంత మారినను - మాటతప్పడు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Maaradu - Yesu Maaradu - Vishvamantha Maarinanu - Maatathappadu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యేసుని నిత్యము స్తుతియించెదము - భూమి ఆకాశము సృజించినాడు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మనలో దేవుని సంకల్పము - యేసుని బయలు పరచుటయే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Yesuni Nithyamu Sthuthiyinchedamu - Bhoomi Aakaashamu Srujinchinaadu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Manalo Devuni Sangkalpamu - Yesuni Bayalu Parachutaye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ఎందరిని ప్రభు ముందు ఎరిగెనో - అందరిని ప్రభు నిర్ణయించెను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పొందుగ పిలిచి నీతిగా తీర్చె - సుందరముగా మహిమపర్చు || యేసు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Endarini Prabhu Mundu Erigeno - Andarini Prabhu Nirnayinchenu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Ponduga Pilichi Neethigaa Theerche - Sundaramugaa Mahimaparchu || Yesu 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చేసెను మనలను తన రూపమున - బాసెను పాపముచే నా రూపం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యేసులో నొసగె మరల మనకు - వాసిగ కాచును పుత్రులుగా || యేసు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Chesenu Manalanu Thana Roopamuna - Baasenu Paapamuche Naa Roopan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Yesulo Nosage Marala Manaku - Vaasiga Kaachunu Puthrulugaa || Yesu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దేవుని ప్రేమించువారందరికి - భువిలో జరుగునన్ని మేలుకై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కావవి ఎన్నదగిన శ్రమలు - భావి మహిమతో పోల్చుటకై || యేసు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Devuni Preminchuvaarandariki - Bhuvilo Jarugunanni Melukai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Kaavavi Ennadagina Shramalu - Bhaavi Mahimatho Polchutakai || Yesu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శ్రమయు బాధ హింసయైనను - కరువు వస్త్రహీనతయును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ఉపద్రవమైనను ఖడ్గమైనను - ఎడబాపునే ప్రభు ప్రేమనుండి || యేసు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Shramayu Baadha Hinsayainanu - Karuvu Vasthraheenathayunu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Upadravamainanu Khadgamainanu - Edabaapune Prabhu Premanundi || Yesu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మరణము జీవమైనను - దేవదూతలు ప్రధానులు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అధికారులు మరి ఎవరైనను - ఎడబాపరు ప్రభు ప్రేమనుండి || యేసు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Maranamu Jeevamainanu - Devadoothalu Pradhaanulu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Adhikaarulu Mari Evarainanu - Edabaaparu Prabhu Premanundi || Yesu 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ఆనాది దేవుని ఆ సంకల్పం - మనలో ప్రభుని బయలుపరప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మనవలెను మనపాపములు - పూనికతో పూర్ణ ఐక్యతకు || యేసు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Aanaadi Devuni Aa Sangkalpan - Manalo Prabhuni Bayaluparapa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Manavalenu Manapaapamulu - Poonikatho Poorna Aikyathaku || Yesu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2026-08-11T18:51:35Z</dcterms:created>
  <dcterms:modified xsi:type="dcterms:W3CDTF">2026-08-11T18:51:35Z</dcterms:modified>
</cp:coreProperties>
</file>