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దయానిలయా ప్రభువా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Dayaanilayaa Prabhuvaa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దయానిలయా! ప్రభువా! మా -కున్న స్వనీతి - బలముగాక =నీ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దయాహృదయంబె నమ్ముచు - నీదగు బల్లను జేరందెగించితి ||మో దయా||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Dayaanilayaa! Prabhuvaa! Maa -Kunna Svaneethi - Balamugaaka =Nee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Dayaahrudayambe Nammuchu - Needagu Ballanu Jerandeginchithi ||Mo Dayaa||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లేదు యోగ్యత బల్లకు దిగువ - లేకిని నేరుకొనంగనయినన్‌ = మాదుగతిం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గరుణించియు నెపుడు మార్పునులేని ప్రభుండవైతివి ఓ దయా||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Ledu Yogyatha Ballaku Diguva - Lekini Nerukonangganayinan = Maadugathin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Garuninchiyu Nepudu Maarpunuleni Prabhundavaithivi O Dayaa||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ఓ ప్రభుందా! కావున మా పా - పోద్భూతంబగు శారీరాత్మల = నీ ప్రియంబగు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క్రీస్తుతనువున - నెత్తుటం బరిశుద్ధంబగునటుల ||ఓ దయా||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O Prabhundaa! Kaavuna Maa Paa - Podbhoothambagu Shaareeraathmala = Nee Priyambagu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Kreesthuthanuvuna - Neththutan Barishuddhambagunatula ||O Dayaa||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ఆయన మాలోంబరగను మే - మాయనలో జీవింపగను = నీ యుగాం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తముదాం క నేకత - నీతో జీవించులాగుననో ||ఓ దయా||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Aayana Maalombaraganu Me - Maayanalo Jeevimpaganu = Nee Yugaan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Thamudaan Ka Nekatha - Neetho Jeevinchulaagunano ||O Dayaa||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యుక్తముగా నాయన మాంసమును - నోరెముగా భుజియింపను దన దగు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రక్తము మేమందజమును ద్రావను - రాగంబడరంగ దయ చేయుము ప్రభు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Yukthamugaa Naayana Maansamunu - Noremugaa Bhujiyimpanu Dana Dagu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Rakthamu Memandajamunu Draavanu - Raagambadarangga Daya Cheyumu Prabhu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||ఓదయా||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||Odayaa||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2026-08-11T18:39:56Z</dcterms:created>
  <dcterms:modified xsi:type="dcterms:W3CDTF">2026-08-11T18:39:56Z</dcterms:modified>
</cp:coreProperties>
</file>