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ఇబాదత్ కరో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నామే ఖుదావన్ కిత్-నా ముబారక్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మేరా ఖుదావన్ కిత్-నా భళా హై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Naamey Khudaawand Kithnaa Mubaarak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Khudaawand Kithnaa Bhalaa Hein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రెహ్-మత్ హై ఉస్-కీ సది-యో పురానీ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వఫా కా అజర్ సే యహీ సిల్-సిలా హై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Rehmath Hei Uski Sadiyon Puraani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Wafaa Kaa Azar Se Yahi Silsila Hein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ఉస్-పర్ ఈమాన్ ధరో, ఉస్-కే ఘర్ ఆవ్ ఛలో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గావో ఖుషీ కే గీత్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Uspar Eeman Dharo, Uske Ghar Aao Chalo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Gaawon Khushi Key Geeth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ఉస్-కా గున్-గాన్ కరో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ఇబాదత్ కరో ఉస్-కీ ఇబాదత్ కరో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Gungaan Karo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 Uski Ibaadath Karo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ఇబాదత్ కరో ఉస్-కీ ఇబాదత్ కరో ||హే దునియా||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 Uski Ibaadath Karo      ||Hei Duniyaa||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 దునియా కే లోగో ఉంఛీ ఆవాజ్ కరో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గావో ఖుషీ కే గీత్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Hei Duniyaa Ke Logon Oonchi Aawaaj Karo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Gaawon Khushi Key Geeth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ఉస్-కా గున్-గాన్ కరో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ఇబాదత్ కరో ఉస్-కీ ఇబాదత్ కరో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Gungaan Karo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 Uski Ibaadath Karo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ఇబాదత్ కరో ఉస్-కీ ఇబాదత్ కరో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 Uski Ibaadath Karo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యాద్ రకో కీ వహీ ఇక్ ఖుదా హై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 కో యే జీవన్ ఉసీనే దియా హై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Yaad Rako Ki Vahi Ek Khudaa Hein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Ko Ye Jeevan Useene Diyaa Hein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ఉస్ ఛారగాహ్ సే హమ్ సబ్ హై ఆయే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హమ్-దో సనా కే హమ్ గీత్ గాయే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Chaaragaah Se Hum Sab Hein 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Humd o Sana Ke Hum Geeth Gaaye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రబ్ క తుమ్ శుక్ర్ కరో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ఉంఛీ ఆవాజ్ కరో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Rab Ka Thum Shukr Karo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Oonchi Aawaaj Karo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గావో ఖుషీ కే గీత్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ఉస్-కా గున్-గాన్ కరో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Gaawon Khushi Key Geeth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Gungaan Karo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ఇబాదత్ కరో ఉస్-కీ ఇబాదత్ కరో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ఇబాదత్ కరో ఉస్-కీ ఇబాదత్ కరో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 Uski Ibaadath Karo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Ibaadath Karo Uski Ibaadath Karo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2026-02-25T09:14:52Z</dcterms:created>
  <dcterms:modified xsi:type="dcterms:W3CDTF">2026-02-25T09:14:52Z</dcterms:modified>
</cp:coreProperties>
</file>