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జ్ఞానము కలిగి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Gnaanamu Kaligi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క్రీస్తేసునందు సర్వసంపూర్ణత - నిండి 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 మరణము ద్వారానే మనల - తండ్రితో సమాధాన పరచే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Kreesthesunandu Sarvasampoornatha - Nindi 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 Maranamu Dvaaraane Manala - Thandritho Samaadhaana Parache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ప్రభునకన్ని విషయములలో - తగినట్టుగా నడుచుకొనుము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దీర్గశాంతము కలిగి యుండుము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Prabhunakanni Vishayamulalo - Thaginattugaa Naduchukonumu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Deergashaanthamu Kaligi Yundumu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సమస్త సృష్ఠికి ప్రకటింప బడిన - సువార్తను విడువక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విశ్వాసమందు నిలిచిన యెడల - నీవామహిమను పొందెదవు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Samastha Srushthiki Prakatimpa Badina - Suvaarthanu Viduvaka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Vishvaasamandu Nilichina Yedala - Neevaamahimanu Pondedavu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ప్రభునకన్ని విషయములలో - తగినట్టుగా నడచుకొనుము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దయాళుత్వము కనుపరచుము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Prabhunakanni Vishayamulalo - Thaginattugaa Nadachukonumu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Dayaaluthvamu Kanuparachumu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జ్ఞానము కలిగి - ఆత్మఫలము నందు అభివృద్ధి నొందుడి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Gnaanamu Kaligi - Aathmaphalamu Nandu Abhivruddhi Nondudi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జ్ఞానము కలిగి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Gnaanamu Kaligi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క్రీస్తేసునందు మనకు పాప- క్షమాపణ కలిగెను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అంధకార సంబంధమైన - అధికారములనుండి విడుదలదొరికె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Kreesthesunandu Manaku Paapa- Kshamaapana Kaligenu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Andhakaara Sambandhamaina - Adhikaaramulanundi Vidudaladorike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ప్రభునకన్ని విషయములలో - తగినట్టుగా నడుచుకొనుము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ప్రేమను కలిగి యుండుము.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Prabhunakanni Vishayamulalo - Thaginattugaa Naduchukonumu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Premanu Kaligi Yundumu.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 యేసు అదృష్యుండైన - దేవుని రూపము గలవాడు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సర్వసృష్టికి కర్తయు తానే - నిన్ను నూతన సృష్టిగా జేసె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 Yesu Adrushyundaina - Devuni Roopamu Galavaadu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Sarvasrushtiki Karthayu Thaane - Ninnu Noothana Srushtigaa Jese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ప్రభునకన్ని విషయములలో - తగినట్టుగా నడచుకొనుము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ఎల్లప్పుడు ఆనందించుము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Prabhunakanni Vishayamulalo - Thaginattugaa Nadachukonumu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Ellappudu Aanandinchumu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మృతులలో నుండి మొదట లేచె - యున్నవాడు యేసుప్రభు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మనలను తండ్రి రాజ్యమునకు - వారసులుగా జేసియున్నాడు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Mruthulalo Nundi Modata Leche - Yunnavaadu YesuPrabhu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Manalanu Thandri Raajyamunaku - Vaarasulugaa Jesiyunnaadu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ప్రభునకన్ని విషయములలో - తగినట్టుగా నడచుకొనుము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ఏలనిమ్ము సమాధానము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Prabhunakanni Vishayamulalo - Thaginattugaa Nadachukonumu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Elanimmu Samaadhaanamu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2026-08-11T18:52:08Z</dcterms:created>
  <dcterms:modified xsi:type="dcterms:W3CDTF">2026-08-11T18:52:08Z</dcterms:modified>
</cp:coreProperties>
</file>