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 నీవే నా దేవుడవు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 Neeve Naa Devudavu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 – నీవే నా దేవుడవు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 – Neeve Naa Devudavu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 – నను ప్రేమించిన నా దేవా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 – Nanu Preminchina Naa Devaa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లేరయ్యా ఈ ఇలాలోన నిను పోలిన వారెవ్వరు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Lerayyaa Ee Ilaalona Ninu Polina Vaarevvaru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హృదయాన్ని మార్చిన తండ్రి నీవే నా యేసయ్యా (2)    ||యేసయ్యా||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Hrudayaanni Maarchina Thandri Neeve Naa Yesayyaa (2)    ||Yesayyaa||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నా శ్రమల కాలమందు కృప చూపిన తండ్రివి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Naa Shramala Kaalamandu Krupa Choopina Thandrivi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కంట నీరు తుడచి హత్తుకున్న ప్రియుడివి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Kanta Neeru Thudachi Hatthukunna Priyudivi (2)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నా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Naa Yesayyaa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మరణమైనా జీవమైననూ ఎత్తైనా లోతైననూ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Maranamainaa Jeevamainanoo Etthainaa Lothainanoo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నుండి నన్ను వేరుచేయలేవులే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Nundi Nannu Verucheyalevule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నుండి నన్ను వేరుచేయలేవులే -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Nundi Nannu Verucheyalevule -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గాయపడిన నా మనసును – స్వస్థపరచిన తండ్రివి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Gaayapadina Naa Manasunu – Swasthaparachina Thandrivi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ప్రాణసఖులు పంచలేని – ప్రేమ పంచిన ప్రియుడివి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Praanasakhulu Panchaleni – Prema Panchina Priyudivi (2)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నా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Naa Yesayyaa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కలిమి అయినా లేమి అయిననూ – సుఖమైనా దుఃఖమైననూ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Kalimi Ayinaa Lemi Ayinanoo – Sukhamainaa Duhkhamainanoo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నుండి నన్ను వేరుచేయలేవులే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Nundi Nannu Verucheyalevule (2)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నుండి నన్ను వేరుచేయలేవులే - (2)   ||యేసయ్యా||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Nundi Nannu Verucheyalevule - (2)   ||Yesayyaa||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2026-10-13T01:21:06Z</dcterms:created>
  <dcterms:modified xsi:type="dcterms:W3CDTF">2026-10-13T01:21:06Z</dcterms:modified>
</cp:coreProperties>
</file>