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వందనాలు వందనాలు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Vandanaalu Vandanaalu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వందనాలు - వందనాలు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వరాలు పంచే- నీ గుణ సంపన్నతకు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Vandanaalu - Vandanaalu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Varaalu Panche- Nee Guna Sampannathaku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త్యాగశీలతకు నీ వశమైతినే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అతికాంక్షనీయుడానా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Thyaagasheelathaku Nee Vashamaithine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Athikaangkshaneeyudaanaa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ఇహలోక ధననిధులన్ని శాశ్వతముకావని ఎరిగితివే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ఐశ్వర్యము పొందుటకొరకే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ఉపదేశ క్రమమొకటి మాకిచ్చితివే ||వందనాలు||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యజమానుడా నీ వైపు దాసుడనై నా కన్నులెత్తగా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యాజక వస్తములతో నను అలంకరించి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ఉన్నత పులుపును స్థిరపరచితివే ||వందనాలు||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ఆధ్యంతము లేని అమరత్వమే నీ సొంతము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వారసత్వపు హక్కులన్నియు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ఆజ్ఞను నేరవేర్షగా దయచేసితివే ||వందనాలు||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2026-08-11T18:39:01Z</dcterms:created>
  <dcterms:modified xsi:type="dcterms:W3CDTF">2026-08-11T18:39:01Z</dcterms:modified>
</cp:coreProperties>
</file>