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వ్రేలాడే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Vrelaade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- వ్రేలాడే నీ కొరకే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యేసునిన్ను - పిలచుచుండె - ఆలస్యము నీవు చేయకుము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Siluvalo - Vrelaade Nee Korake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Yesuninnu - Pilachuchunde - Aalasyamu Neevu Cheyakumu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 శ్రమలన్ని నీ కొరకే - ఘోర సిలువ మోసే క్రుంగు చునే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గాయములాచే బాధనొంది - రక్తము కార్చి హింస నొంది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||సిలువ||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నాలుక యెండెను దప్పిగొని - కేకలు వేసెను దాహమని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చేదు రసమును పానము చేసి - చేసెను జీవయాగమును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||సిలువ||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అగాధ సముద్ర జలములైనా - ఈ ప్రేమను ఆర్పజాలవుగా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ప్రేమ నీకై విలపించుచూ - ప్రాణము ధారా బోయుచునే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||సిలువ||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2026-08-11T18:38:33Z</dcterms:created>
  <dcterms:modified xsi:type="dcterms:W3CDTF">2026-08-11T18:38:33Z</dcterms:modified>
</cp:coreProperties>
</file>