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రమ్యంబైనది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Ramyambainadi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రమ్యంబైనది భూతలమందు - ఎంతో మాన్యంబైనది = చెంత జేరి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వింత పాదాబ్దముల - సంతసంబున పూజసల్లు క్రైస్తవ గృహము ఎంతో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Ramyambainadi Bhoothalamandu - Entho Maanyambainadi = Chentha Jeri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Vintha Paadaabdamula - Santhasambuna Poojasallu Kraisthava Gruhamu Entho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పిల్ల మొక్కలై - బల్లల చుట్టు - ఎల్లప్పుడు ఆడుచున్ = నుల్లమందున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చల్లని వాక్యంబున్ - నెల్ల వేళల దలచి నుండుచుండెడి గృహము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Pilla Mokkalai - Ballala Chuttu - Ellappudu Aaduchun = Nullamanduna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Challani Vaakyambun - Nella Velala Dalachi Nunduchundedi Gruhamu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తల్లిదండ్రు లైక్యత - దనరుచునుండి - దాక్షిణ్య నిధుల జిల్కి = ఎల్లప్రేమామృత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మెల్ల వారల కొసగి - కల్లోలములు వీడి - నుల్లసిల్లెడి గృహము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Thallidandru Laikyatha - Danaruchunundi - Daakshinya Nidhula Jilki = Ellapremaamrutha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 Vaarala Kosagi - Kallolamulu Veedi - Nullasilledi Gruhamu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పొరుగువారల మైత్రిని - పొందుగ గోరి - పొలుపారు నీతిన్ దనరు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నురుతరనాత్మ వరముల పైని గురిపించు- వరదాత యేసున్ - ప్రార్థించు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Poruguvaarala Maithrini - Ponduga Gori - Polupaaru Neethin Danaru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Nurutharanaathma Varamula Paini Guripinchu- Varadaatha Yesun - Praarthinchu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గృహము ||ఎంతో||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_శోధనల నన్నింటిని సర్వదా - శోభిల్లు విశ్వాసమున్ - మోద మొందగ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Gruhamu ||Entho||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_Shodhanala Nannintini Sarvadaa - Shobhillu Vishvaasamun - Moda Mondaga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యేసునాధు నందున నిల్పి సాదరంబుగ సాక్ష్యమిడెడు క్రైస్తవ గృహము || ఎంతో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వ్యర్థ ఖర్చుల మానుచు- వర్ధిల్లు కొలది సర్దుకొని జీవించుచున్ = వృద్ధి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Yesunaadhu Nanduna Nilpi Saadarambuga Saakshyamidedu Kraisthava Gruhamu || Entho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Vyartha Kharchula Maanuchu- Vardhillu Koladi Sardukoni Jeevinchuchun = Vruddhi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నొందెడు వేళ శ్రద్ధాభక్తులతో డా - ఇద్ధరిత్రిని దచశమభాగ మొసగెడు గృపము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Nondedu Vela Shraddhaabhakthulatho Daa - Iddharithrini Dachashamabhaaga Mosagedu Grupamu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2026-08-11T18:39:34Z</dcterms:created>
  <dcterms:modified xsi:type="dcterms:W3CDTF">2026-08-11T18:39:34Z</dcterms:modified>
</cp:coreProperties>
</file>