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సింహాసనాసీనుడా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Simhaasanaaseenudaa 2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ఆశయముతో నా కోరికతో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గురి నీవని పరుగిడుచుంటిని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Aashayamutho Naa Korikatho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Guri Neevani Parugiduchuntini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– నీ కృప కోసమే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వెలుగులో నిలిచానయ్యా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– Nee Krupa Kosame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Velugulo Nilichaanayyaa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నీ మహిమతో నింపుమయ్యా (2)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Nee Mahimatho Nimpumayyaa (2)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సింహాసనాసీనుడా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ఆరాధనకు పాత్రుడా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Simhaasanaaseenudaa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Aaraadhanaku Paathrudaa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నా దైవము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యుగయుగాలు నే పాడెదన్ (2)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Naa Daivamu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Yugayugaalu Ne Paadedan (2)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వేదనలో నా శోధనలో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లోకుల సాయం వ్యర్థమని తలచి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Vedanalo Naa Shodhanalo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Lokula Saayam Vyardhamani Thalachi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– నీ కృప కోసమే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వెలుగులో నిలిచానయ్యా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– Nee Krupa Kosame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Velugulo Nilichaanayyaa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నీ ఆత్మతో నింపుమయ్యా (2)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Nee Aathmatho Nimpumayyaa (2)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సేవలోనే తరియించాలని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దరికి ఆత్మలను నడిపించాలని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Sevalone Thariyinchaalani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Dariki Aathmalanu Nadipinchaalani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– నీ కృప కోసమే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సముఖములో నిలిచానయ్యా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– Nee Krupa Kosame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Samukhamulo Nilichaanayyaa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నీ శక్తితో నింపుమయ్యా (2)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Nee Shakthitho Nimpumayyaa (2)     ||Sthuthi||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2026-02-25T09:22:16Z</dcterms:created>
  <dcterms:modified xsi:type="dcterms:W3CDTF">2026-02-25T09:22:16Z</dcterms:modified>
</cp:coreProperties>
</file>