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నేనెరుగుదును ఒక స్నేహితుని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Nenerugudunu Oka Snehithuni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నేనెరుగుదును ఒక స్నేహితుని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అతడెంతో పరిశుద్ధుడు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Nenerugudunu Oka Snehithuni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Athadentho Parishuddhudu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పరిశుద్ధుడే నా జీవన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కారణ భూతుడు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Parishuddhude Naa Jeevana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Kaarana Bhoothudu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అతడే యేసుడు… అతడే యేసుడు (2)        ||నేనెరుగుదును||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Athade Yesudu… Athade Yesudu (2)         ||Nenerugudunu||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దారులలో – చితికిన బ్రతుకులకు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 కలుగజేసే – జీవ జ్యోతి యేసే (2)        ||నేనెరుగుదును||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Daarulalo – Chithikina Brathukulaku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 Kalugajese – Jeeva Jyothi Yese (2)         ||Nenerugudunu||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చెరిగిన మనసులతో – చెదరిన మనుజులకు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కలుగజేసే – శక్తిమంతుడేసే (2)        ||నేనెరుగుదును||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Cherigina Manasulatho – Chedarina Manujulaku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Kalugajese – Shakthimanthudese (2)         ||Nenerugudunu||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2026-02-25T09:25:42Z</dcterms:created>
  <dcterms:modified xsi:type="dcterms:W3CDTF">2026-02-25T09:25:42Z</dcterms:modified>
</cp:coreProperties>
</file>