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సమర్పణ చేయుము ప్రభువునకు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Samarpana Cheyumu Prabhuvunaku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సమర్పణ చేయుము ప్రభువునకు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దేహము ధనము సమయమును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Samarpana Cheyumu Prabhuvunaku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Dehamu Dhanamu Samayamunu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అబ్రామును అడిగెను ప్రభువప్పుడు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ఇస్సాకును అర్పణ ఇమ్మనెను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Abraamunu Adigenu Prabhuvappudu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Issaakunu Arpana Immanenu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బిడ్డను సేవకు నిచ్చెదవా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నీవిచ్చెదవా నీవిచ్చెదవా       ||సమర్పణ||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Biddanu Sevaku Nichchedavaa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Neevichchedavaa Neevichchedavaa     ||Samarpana||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ప్రేమించిన పేదరాలు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కాసులు రెండిచ్చెను కానుకగా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Preminchina Pedaraalu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Kaasulu Rendichchenu Kaanukagaa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జీవనమంతయు దేవునికిచ్చెను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నీవిచ్చెదవా నీవిచ్చెదవా      ||సమర్పణ||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Jeevanamanthayu Devunikichchenu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Neevichchedavaa Neevichchedavaa     ||Samarpana||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దేహము దేవుని ఆలయము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దేవుడు మలిచిన మందిరము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Dehamu Devuni Aalayamu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Devudu Malichina Mandiramu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యాగముగా నిచ్చెదవా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నీవిచ్చెదవా నీవిచ్చెదవా      ||సమర్పణ||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Yaagamugaa Nichchedavaa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Neevichchedavaa Neevichchedavaa     ||Samarpana||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2026-02-25T08:36:53Z</dcterms:created>
  <dcterms:modified xsi:type="dcterms:W3CDTF">2026-02-25T08:36:53Z</dcterms:modified>
</cp:coreProperties>
</file>