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స్తుతుల్ నీ సిలువలోన జూపిన నీ ప్రేమకై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Sthuthul Nee Siluvalona Joopina Nee Premakai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స్తుతుల్ నీ సిలువలోన జూపిన నీ ప్రేమకై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Sthuthul Nee Siluvalona Joopina Nee Premakai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మరణమొంది సమాధి నుండి మరల లేచితివి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Maranamondi Samaadhi Nundi Marala Lechithivi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తలను ముండ్ల కిరీటము బొంది కాళ్ల చేతులు గ్రుచ్చబడి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బలియైతివి గొఱ్ఱెపిల్ల వలె నా కొరకే ఓ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Thalanu Mundla Kireetamu Bondi Kaalla Chethulu Gruchchabadi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Baliyaithivi Gorrepilla Vale Naa Korake O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చింతవలన నాకు శాంతి కల్గె నీ సిలువ వలన కిరీటం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మరణమే నా జీవమాయె నీ ప్రేమ గొప్పదెంతో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Chinthavalana Naaku Shaanthi Kalge Nee Siluva Valana Kireetan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Maraname Naa Jeevamaaye Nee Prema Goppadentho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నేను జూచెడి మహిమ స్వర్గము నావలన కలుగదు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ఆనంద బాష్పములతోనే స్తుతింతు - ఈ ధనము నా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Nenu Joochedi Mahima Svargamu Naavalana Kalugadu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Aananda Baashpamulathone Sthuthinthu - Ee Dhanamu Naa Korake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 సిలువలో తొలగె నా నీచ పాపము నే ద్వేషింతు నన్నియున్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సింహాసనము నాలోన యుంచుము నిన్ను నే స్తుతింతును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 Siluvalo Tholage Naa Neecha Paapamu Ne Dveshinthu Nanniyun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Sinhaasanamu Naalona Yunchumu Ninnu Ne Sthuthinthunu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2026-08-11T18:37:16Z</dcterms:created>
  <dcterms:modified xsi:type="dcterms:W3CDTF">2026-08-11T18:37:16Z</dcterms:modified>
</cp:coreProperties>
</file>