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 ప్రభువాయనే అందరికి ప్రభువు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 Prabhuvaayane Andariki Prabhuvu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క్రీస్తు ప్రభువాయనే అందరికి ప్రభువు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Kreesthu Prabhuvaayane Andariki Prabhuvu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పశువుల పాకన్ పరుండెను తానే దేవుడై యుండి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Pashuvula Paakan Parundenu Thaane Devudai Yundi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నరులన్ గావన్ శ్రమల బొందెన్ క్రీస్తు ప్రభువు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తిరిగెన్ భువిన్ సుఖమున్ విడచి శిష్యులు వెంటనుండన్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Narulan Gaavan Shramala Bonden Kreesthu Prabhuvu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Thirigen Bhuvin Sukhamun Vidachi Shishyulu Ventanundan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నిత్యజీవం నిత్య శాంతి నిండు నెమ్మది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నిత్యుండేసు మనకు నివ్వ మృత్యువున్ గెల్చెను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Nithyajeevan Nithya Shaanthi Nindu Nemmadi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Nithyundesu Manaku Nivva Mruthyuvun Gelchenu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భీతిన్ గొలుపు అలలు పైకి లేచినంతనే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భీతిన్ విడచి యేసు వైపు చూడు నిమ్మళించును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Bheethin Golupu Alalu Paiki Lechinanthane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Bheethin Vidachi Yesu Vaipu Choodu Nimmalinchunu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మరణమేలు లోయలందు సంచరించెడు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తరుణములు కలిగినను క్రీస్తు మీ చెంతనుండున్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Maranamelu Loyalandu Sancharinchedu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Tharunamulu Kaliginanu Kreesthu Mee Chenthanundun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మన జీవము క్రీస్తే గదా క్రీస్తున్ తేరి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తనయులమై యుద్ధమందు జయము నొందెదము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Mana Jeevamu Kreesthe Gadaa Kreesthun Theri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Thanayulamai Yuddhamandu Jayamu Nondedamu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2026-08-11T18:48:27Z</dcterms:created>
  <dcterms:modified xsi:type="dcterms:W3CDTF">2026-08-11T18:48:27Z</dcterms:modified>
</cp:coreProperties>
</file>