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 లేని ప్రేమ నీది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 Leni Prema Needi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ఆరాధింతునయ్యా నా మంచి యేసయ్యా (4) ||మార్పు||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Aaraadhinthunayyaa Naa Manchi Yesayyaa (4) ||Maarpu||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 లేని ప్రేమ నీది నను మార్చినది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ఎన్నడూ ఎడబాయని ప్రేమే నీది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 Leni Prema Needi Nanu Maarchinadi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Ennadoo Edabaayani Preme Needi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 నిను పాడెదా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 నీ ప్రేమనే కొనియాడెదా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 Ninu Paadedaa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Maruvaka Nee Premane Koniyaadedaa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ఆరాధింతునయ్య నా మంచి యేసయ్యా (4)   ||మార్పు||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Aaraadhinthunayya Naa Manchi Yesayyaa (4) ||Maarpu||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ఆపదలో చిక్కినప్పుడు విడుదలిచ్చినావు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ఆవేదన కలిగినపుడు ఆదరించినావు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Aapadalo Chikkinappudu Vidudalichchinaavu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Aavedana Kaliginapudu Aadarinchinaavu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క్షణమున నన్ను కాచినావు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స్థలమునందు నీ సాక్షిగ నిలిపావు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Kshanamuna Nannu Kaachinaavu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Sthalamunandu Nee Saakshiga Nilipaavu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ఆరాధింతునయ్యా నా మంచి యేసయ్యా (4) ||మార్పు||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Aaraadhinthunayyaa Naa Manchi Yesayyaa (4) ||Maarpu||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పోరాటమునందు నాకు విజయమిచ్చినావు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అవమానము తొలగించి ఘనతనిచ్చినావు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Poraatamunandu Naaku Vijayamichchinaavu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Avamaanamu Tholaginchi Ghanathanichchinaavu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అన్నివేళలా కృపను చూపినావు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అనురాగపు బంధముతో నన్ను పిలిచినావు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Annivelaalaa Krupanu Choopinaavu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Anuraagapu Bandhamutho Nannu Pilichinaavu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2026-08-21T08:38:10Z</dcterms:created>
  <dcterms:modified xsi:type="dcterms:W3CDTF">2026-08-21T08:38:10Z</dcterms:modified>
</cp:coreProperties>
</file>