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bless Your Name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Defy those chains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they will fall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Jesus' Name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bless Your Name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bless Your Name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give You honor, give You praise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the Life, the Truth, the Way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bless Your Name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bless Your Name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the Life, the Truth, the Way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bless Your Name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bless Your Name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prisoners' chains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bleeding stripes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Paul and Silas prayed that night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in their pain began to sing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Their chains were loosed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they were free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bless Your Name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bless Your Name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give You honor, give You praise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the Life, the Truth, the Way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bless Your Name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bless Your Name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Some midnight hour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you should find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You're in a prison in your mind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Reach out and praise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2026-02-25T09:16:17Z</dcterms:created>
  <dcterms:modified xsi:type="dcterms:W3CDTF">2026-02-25T09:16:17Z</dcterms:modified>
</cp:coreProperties>
</file>