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రయమున యేసుని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Rayamuna Yesuni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నిను త్రోసివేయడు ఈ మాట నమ్ముము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Ninu Throsiveyadu Ee Maata Nammumu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క్రీస్తుయేసు నిను ప్రేమించి - నీ కొరకై తానే వచ్చెన్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దోషమంతటికై, రక్తము కార్చెను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KreesthuYesu Ninu Preminchi - Nee Korakai Thaane Vachchen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Doshamanthatikai, Rakthamu Kaarchenu -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శిక్షను పొందెను, శ్రీ యేసున్ చేరుము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Shikshanu Pondenu, Shree Yesun Cherumu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పాపులారా పరుగిడిరండి - పాపుల మిత్రుడేసుని చేరుడి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శక్తితో నిన్ను రక్షించును సంతోషమిచ్చును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Paapulaaraa Parugidirandi - Paapula Mithrudesuni Cherudi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Shakthitho Ninnu Rakshinchunu Santhoshamichchunu -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సందేహపడకు, సువార్తన్ నమ్ముము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Sandehapadaku, Suvaarthan Nammumu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నీదు పాపము నంతటిని - నీవు నిక్కముగ నొప్పుకొనిన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ఆయనే తనరక్తముతో, కడుగు ప్రేమతో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Needu Paapamu Nanthatini - Neevu Nikkamuga Noppukonina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Aayane Thanarakthamutho, Kadugu Prematho -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కాపాడు నేర్పుతో, కరుణ శక్తితో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Kaapaadu Nerputho, Karuna Shakthitho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రయమున యేసుని - రక్షకునిగ నంగీకరించుడి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Rayamuna Yesuni - Rakshakuniga Nanggeekarinchudi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ప్రీతితో - ప్రభుని చేరుడి ప్రభుల ప్రభువే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Preethitho - Prabhuni Cherudi Prabhula Prabhuve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రాజువే - రాబోవు నాతడే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Raajuve - Raabovu Naathade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ప్రయాసపడి భారము మోయువారల (2)- అతి ప్రేమతో నాహ్వానించెను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భారమంత పార ద్రోలును, విశ్రాంతినిచ్చును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Prayaasapadi Bhaaramu Moyuvaarala (2)- Athi Prematho Naahvaaninchenu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Bhaaramantha Paara Drolunu, Vishraanthinichchunu 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వేగమే రారమ్ము ఈ మాట నిక్కము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Vegame Raarammu Ee Maata Nikkamu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పాపపు జీతము నిత్యనరకము - ఓ పాపి నీకిక దిక్కెవరు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నిత్యజీవ మియ్యవచ్చెను, నీ కొరకువచ్చెను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Paapapu Jeethamu Nithyanarakamu - O Paapi Neekika Dikkevaru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Nithyajeeva Miyyavachchenu, Nee Korakuvachchenu 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ప్రాణమిచ్చెను, నిన్నురక్షింపను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Praanamichchenu, Ninnurakshimpanu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మాయలోకం మోసముజేసెను - మరణసమయము సమీపించెను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తన్నుచేరువారి నెవ్వరిన్, తృణీకరించడు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Maayalokan Mosamujesenu - Maranasamayamu Sameepinchenu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Thannucheruvaari Nevvarin, Thruneekarinchadu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2026-08-11T18:41:06Z</dcterms:created>
  <dcterms:modified xsi:type="dcterms:W3CDTF">2026-08-11T18:41:06Z</dcterms:modified>
</cp:coreProperties>
</file>