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Power of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the daylight flees; now the ground beneath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Quakes as the Maker bows His head.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 torn in two, dead are raised to life.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"Finished!" the victory cry.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the power of the cross: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became sin for us.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Took the blame, bore the wrath;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forgiven 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to see my name written in the wounds,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through Your suffering I am free.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is crushed to death, life is mine to live,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 through Your selfless love!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the power of the cross: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God slain for us.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love! What a cost!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forgiven 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2005 THANKYOU MUSIC(PRS) ADM WORLDWIDE AT CAPITOLCMGPUBLISHING.COM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EXCLUDING EUROPE WHICH IS ADM BY INTEGRITYMUSIC.COM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to see the dawn of the darkest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on the road to Calvary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Tried by sinful men, torn and beaten, then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Nailed to a cross of wood.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the power of the cross: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became sin for us.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Took the blame, bore the wrath;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forgiven 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to see the pain written on Your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Bearing the awesome weight of sin.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bitter thought, every evil deed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Crowning the bloodstained brow.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the power of the cross: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became sin for us.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Took the blame, bore the wrath;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forgiven at the cross.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2026-08-24T07:35:29Z</dcterms:created>
  <dcterms:modified xsi:type="dcterms:W3CDTF">2026-08-24T07:35:29Z</dcterms:modified>
</cp:coreProperties>
</file>