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మద్యపాన ప్రియులు గాకుండి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Madyapaana Priyulu Gaakundi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4, ఆలుబిడ్డల మేలుంగోరుండి - ప్రియులారా వారి -మేలుం గోరినం ద్రాగంం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బోకుండి = మేలు లెటింగి పిలుచు క్రీస్తుని - జాలిచూపులు దెలిసికొనుండి-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4, Aalubiddala Melunggorundi - Priyulaaraa Vaari -Melun Gorinan Draagann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Bokundi = Melu Letinggi Piluchu Kreesthuni - Jaalichoopulu Delisikonundi-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కాలయాపనం జేయకుండి - కర్త యేసని నమ్ముకొనండి ||||మద్య||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Kaalayaapanan Jeyakundi - Kartha Yesani Nammukonandi ||||Madya||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ఘన ధనములు నిలువంబోవండి - ప్రియులార నీచ - తనము మికు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మూల మౌనండి = తనవిందీర్చుదు మద్యమండి - ఘనుల కొంపలు గూల్చు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Ghana Dhanamulu Niluvambovandi - Priyulaara Neecha - Thanamu Miku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Moola Maunandi = Thanavindeerchudu Madyamandi - Ghanula Kompalu Goolchu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నండి - ఘనముగాం బ్రభువాక్యసారము- వినయమతితో 6 గ్రోలరండి || మధ్య||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Nandi - Ghanamugaan Brabhuvaakyasaaramu- Vinayamathitho 6 Grolarandi || Madhya||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మద్యపాన ప్రియులు గాకుండి - ప్రియులార మిరా- మత్తులోనే మునింగి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పోకుండి = మద్యపానము చేయువారికిం - దథ్యముగం బ్రాప్తించుం గీడులు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Madyapaana Priyulu Gaakundi - Priyulaara Miraa- Maththulone Muninggi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Pokundi = Madyapaanamu Cheyuvaarikin - Dathyamugan Braapthinchun Geedulu -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కొద్దియైనను రుచిని జూడంగం - గోరం దగ దని తలంచుకొనుండి ||మద్య||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Koddiyainanu Ruchini Joodanggan - Goran Daga Dani Thalanchukonundi ||Madya||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. రక్త మంతయుం జెడును సుమ్మండి - ప్రియులారా మిరు - శక్తిహీనులగుదు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రిల నుండి = శక్తిహీనులె గాక మా - భక్తి దొంలగి పోవునండి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. Raktha Manthayun Jedunu Summandi - Priyulaaraa Miru - Shakthiheenulagudu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Rila Nundi = Shakthiheenule Gaaka Maa - Bhakthi Donlagi Povunandi -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ముక్తిమార్గము దెలియదండి - ముందు గతికి హీనమండి ||||మద్య||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Mukthimaargamu Deliyadandi - Mundu Gathiki Heenamandi ||||Madya||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 బుద్ధిబలములు కొద్ది వౌనండి - ప్రియులారా మిరు - మొద్దు లగుదురనియు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నమ్ముండి = హద్దు మిరుచుం ద్రాగువారికిం - గొద్దికాలమె జీవమండి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 Buddhibalamulu Koddi Vaunandi - Priyulaaraa Miru - Moddu Laguduraniyu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Nammundi = Haddu Miruchun Draaguvaarikin - Goddikaalame Jeevamandi -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థద్ధగల్లి మద్యపానము = రద్దు చేయుట తగినదండి || మద్య||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Thaddhagalli Madyapaanamu = Raddu Cheyuta Thaginadandi || Madya||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_మచ్చునకును త్రాగంబోకుండి - ప్రియులార - తుచ్ళమైన పనులు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వీడుండీ = హెచ్చుగాం దిని త్రాగువారికి-వచ్చు రోగము కుదురదండి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_Machchunakunu Thraagambokundi - Priyulaara - Thuchlamaina Panulu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Veedundee = Hechchugaan Dini Thraaguvaariki-Vachchu Rogamu Kuduradandi -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చచ్చుటకు నిది హేతువని మదిం - గచ్చితముగను దెలిసికొనుండి ||మద్య||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Chachchutaku Nidi Hethuvani Madin - Gachchithamuganu Delisikonundi ||Madya||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2026-08-11T18:45:46Z</dcterms:created>
  <dcterms:modified xsi:type="dcterms:W3CDTF">2026-08-11T18:45:46Z</dcterms:modified>
</cp:coreProperties>
</file>