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మంచి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Manchi Devudu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మంచి దేవుడు – ప్రేమగల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గొప్ప దేవుడు – పరలోకమిచ్చు నాథుడు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Manchi Devudu – Premagala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Goppa Devudu – Paralokamichchu Naathudu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పాపినైననూ చెంత జేర్చుకోనును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చింతలన్ని బాపి శాంతినిచ్చును (2)       ||యేసు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Paapinainanuu Chentha Jerchukonunu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Chinthalanni Baapi Shaanthinichchunu (2)      ||Yesu Manchi||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నన్ను ప్రేమించాడు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Nannu Preminchaadu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ప్రాణమును బలిగా ఇచ్చాడు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రక్తముతో నిన్ను నన్ను కొన్నాడు (2)       ||యేసు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Praanamunu Baligaa Ichchaadu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Rakthamutho Ninnu Nannu Konnaadu (2)      ||Yesu Manchi||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సమాధానం మనకిచ్చాడు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సమతా మమత నేర్పించాడు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Smaadhaanam Manakichchaadu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Samatha Mamatha Nerpinchaadu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సత్యము జీవమైనాడు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మానవాళికే ప్రాణమైనాడు (2)       ||యేసు మంచి||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Sathyamu Jeevamainaadu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Maanavaalike Praanamainaadu (2)       ||Yesu Manchi||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2026-02-25T08:36:36Z</dcterms:created>
  <dcterms:modified xsi:type="dcterms:W3CDTF">2026-02-25T08:36:36Z</dcterms:modified>
</cp:coreProperties>
</file>