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సైన్యములారా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Sainyamulaaraa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ఘనత, మహిమ, ప్రభావమును - నిరతము చెల్లును దేవునికి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గొట్టెపిల్లకు స్తోత్రమనుచు - పరమందు తన దాసులు కీర్తించి పాడుదురు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Ghanatha, Mahima, Prabhaavamunu - Nirathamu Chellunu Devuniki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Gottepillaku Sthothramanuchu - Paramandu Thana Daasulu Keerthinchi Paaduduru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సైన్యములారా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Sainyamulaaraa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 చిత్తమున్ నెరవేర్చు పరిచారకులారా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ఆయనను స్తుతించుడి మీరందరు స్తుతియించుడి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 Chiththamun Neraverchu Parichaarakulaaraa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Aayananu Sthuthinchudi Meerandaru Sthuthiyinchudi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యెహోవా కృప నిధియని - మహోన్నతుండగు ప్రభువని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యుగములనేలు మహరాజని - మహిమా స్వరూపిని పొగడి పాడుడి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Yehovaa Krupa Nidhiyani - Mahonnathundagu Prabhuvani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Yugamulanelu Maharaajani - Mahimaa Svaroopini Pogadi Paadudi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కెరూబు సెరాపులన్నియు - పరిశుద్ధ పరిశుద్ధ ప్రభువనుచు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పరలోకమంతా ప్రతిధ్వనింప - పరిశుద్ధ ప్రియులారా ప్రణుతించి పాడుడి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Keroobu Seraapulanniyu - Parishuddha Parishuddha Prabhuvanuchu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Paralokamanthaa Prathidhvanimpa - Parishuddha Priyulaaraa Pranuthinchi Paadudi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మధుర గీతముతో ఆరాధించు - ప్రధానుడైనట్టి సుందర దూత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మదియందు గర్వించి త్రోయబడగా - అధములు మనల అచ్చోట నుంచెను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Madhura Geethamutho Aaraadhinchu - Pradhaanudainatti Sundara Dootha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Madiyandu Garvinchi Throyabadagaa - Adhamulu Manala Achchota Nunchenu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తనదయా సంకల్పమును బట్టి - మనయందు తనదు క్రియను జేయ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 క్రీస్తునందు నిర్ణయించి - ముందుగా మనల ఏర్పరచుకొనెను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Thanadayaa Sangkalpamunu Batti - Manayandu Thanadu Kriyanu Jeya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Thana Kreesthunandu Nirnayinchi - Mundugaa Manala Erparachukonenu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రక్షణ స్వాస్థ్యమొందునట్టి - అక్షయుల సేవింప ఆజ్ఞాపించె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లక్షల దూతల సమూహములన్ - వీక్షించి గాయుచు వీరుల జేయును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Rakshana Svaasthyamondunatti - Akshayula Sevimpa Aagnaapinche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Lakshala Doothala Samoohamulan - Veekshinchi Gaayuchu Veerula Jeyunu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క్షమియించు మనదు దోషములన్ - కుదుర్చు మనదు రోగంబులన్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సమాధి నుండి విమోచించి - కరుణా కిరీట ధారులు జేయును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Kshamiyinchu Manadu Doshamulan - Kudurchu Manadu Rogambulan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Samaadhi Nundi Vimochinchi - Karunaa Kireeta Dhaarulu Jeyunu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2026-08-11T18:37:29Z</dcterms:created>
  <dcterms:modified xsi:type="dcterms:W3CDTF">2026-08-11T18:37:29Z</dcterms:modified>
</cp:coreProperties>
</file>