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Who Would Valiant Be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Since, Lord, Thou doest defend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 with Thy Spirit,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know we at the end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life inherit.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fancies flee away!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fear not what men say,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labor night and day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be a pilgrim.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who would valiant be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'Gainst all disaster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him in constancy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Follow the Master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no discouragement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make him once relent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first avowed intent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be a pilgrim.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so beset him round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dismal stories,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but themselves confound --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strength the more is.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foes shall stay his might,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he with giants fight: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make good his right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be a pilgrim.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2026-08-24T07:33:57Z</dcterms:created>
  <dcterms:modified xsi:type="dcterms:W3CDTF">2026-08-24T07:33:57Z</dcterms:modified>
</cp:coreProperties>
</file>