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జీవితమంతా నీ ప్రేమ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Jeevithamanthaa Nee Prema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జీవితమంతా నీ ప్రేమ గానం ప్రణుతింతుమో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ప్రచురింతు మేము నీ కీర్తిన్ ఆనంద గానంబుతో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Jeevithamanthaa Nee Prema Gaanam Pranuthinthumo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Prachurinthu Memu Nee Keerthin Aananda Gaanambutho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సమయములలో నీ స్తుతి గానం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ఎల్లవేళలయందు నీ నామ ధ్యానం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Samayamulalo Nee Sthuthi Gaanam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Ellavelalayandu Nee Naama Dhyaanam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మాకదియే మేలు ఈ జీవితమున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స్తుతియింతు నా రక్షకా – (2)         ||జీవితమంతా||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Maakadiye Melu Ee Jeevithamuna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Sthuthiyinthu Naa Rakshakaa – (2)        ||Jeevithamanthaa||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సృష్టినంతటిని నీ మాట చేత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సృజియించితివిగా మా దేవ దేవా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Srushtinanthatini Nee Maata Chetha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Srujiyinchithivigaa Maa Deva Devaa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ఘనమగు మహిమం వర్ణింప తరమా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స్తుతియింతు నా రక్షకా – (2)         ||జీవితమంతా||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Ghanamagu Mahiman Varnimpa Tharamaa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Sthuthiyinthu Naa Rakshakaa – (2)        ||Jeevithamanthaa||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కలుషాత్ములమైన మా కొరకు 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విలువైన ప్రాణంబు నర్పించితివిగా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Kalushaathmulamaina Maa Koraku 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Viluvaina Praanambu Narpinchithivigaa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కల్వరి గిరిపై చూపిన ప్రేమన్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స్తుతియింతు నా రక్షకా – (2)         ||జీవితమంతా||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Kalvari Giripai Choopina Preman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Sthuthiyinthu Naa Rakshakaa – (2)        ||Jeevithamanthaa||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2026-02-25T09:35:42Z</dcterms:created>
  <dcterms:modified xsi:type="dcterms:W3CDTF">2026-02-25T09:35:42Z</dcterms:modified>
</cp:coreProperties>
</file>