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చెవులు ఉన్నాయా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Chevulu Unnaayaa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భూతు మాటలా సినిమా పాటలా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వద్దు బాబోయ్ దురద చెవులు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Boothu Maatalaa Cinema Paatalaa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Vaddu Baaboi Durada Chevulu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మాటలు వినే చెవులు ఉండాలని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బైబిల్లో మన కోసమే వ్రాయబడినది         ||చెవులు||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Maatalu Vine Chevulu Undaalani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Bible lo Mana Kosame Raayabadinadi      ||Chevulu||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చెవులు ఉన్నాయా – వినే చెవులు ఉన్నాయా?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ఫస్ట్ వినాలి… నెక్స్ట్ నమ్మాలి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Chevulu Unnaayaa – Vine Chevulu Unnaayaa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Vinaali… Next Nammaali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చెవులు ఉంటే తప్పక నీవు వినాలి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చెవులు ఉన్నాయా – వినే చెవులు ఉన్నాయా?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Chevulu Unte Thappaka Neevu Nammaali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Chevulu Unnaayaa – Vine Chevulu Unnaayaa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 ఇదే ఆఫర్ వినకపోతే డెంజర్!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మాట వింటే నీవు బతుకుతావు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 Ide Offer Vinakapothe Danger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Maata Vinte Neevu Bathukuthaavu –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చెవులు ఉన్నాయా – వినే చెవులు ఉన్నాయా?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Chevulu Unnaayaa – Vine Chevulu Unnaayaa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మాటలా? దేవుని మాటలా?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 వింటావు? ఏది చేస్తావు?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Maatalaa Devuni Maatalaa?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 Vintaavu? Edi Chesthaavu?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కాకి విన్నది చేప విన్నది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గాడిద విన్నది సృష్ఠి విన్నది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Kaaki Vinnadi Chepa Vinnadi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Gaadida Vinnadi Srushti Vinnadi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విన్నాడు ప్రాణం పెట్టాడు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వింటేనే రక్షణ యేసు కర్పణ         ||చెవులు||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Vinnaadu Praanam Pettaadu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Vintene Rakshana Yesu Karpana      ||Chevulu||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ఫ్రెండ్స్ మాటలా? పేరెంట్స్ మాటలా?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 వింటావు? ఏది చేస్తావు?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Friends Maatalaa? Parents Maatalaa?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 Vintaavu? Edi Chesthaavu?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2026-02-25T09:17:04Z</dcterms:created>
  <dcterms:modified xsi:type="dcterms:W3CDTF">2026-02-25T09:17:04Z</dcterms:modified>
</cp:coreProperties>
</file>