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ఇది కోతకు సమయం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Idi Kothaku Samayam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ఇది కోతకు సమయం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పనివారి తరుణం – ప్రార్ధన చేయుదమా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Idi Kothaku Samayam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Panivaari Tharunam Praarthana Cheyudamaa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పైరును చూచెదమా – పంటను కోయుదమా (2)         ||ఇది కోతకు||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Pairunu Choochedamaa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Pantanu Koyudamaa (2)      ||Idi Kothaku||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కోతెంతో విస్తారమాయెనే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కోతకు పనివారు కొదువాయెనే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Kothentho Visthaaramaayene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Kothaku Panivaaru Koduvaayene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ప్రియయేసు నిధులన్ని నిలువాయెనే (2)         ||ఇది కోతకు||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Priya Yesu Nidhulanni Niluvaayene (2)      ||Idi Kothaku||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సంఘమా మౌనము దాల్చకుమా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కోసెడి పనిలోన పాల్గొందుమా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Sanghamaa Mounamu Daalchakumaa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Kosedi Panilona Paalgondumaa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యజమాని నిధులన్ని మీకే కదా (2)         ||ఇది కోతకు||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Yajamaani Nidhulanni Meeke Kadaa (2)      ||Idi Kothaku||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శ్రమలేని ఫలితంబు మీకీయగా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వలదంచు వెనుదీసి విడిపోదువా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Shramaleni Phalithambu Meekeeyagaa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Valadanchu Venudeesi Vidipoduvaa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జీవార్ధ ఫలములను భుజియింపవా (2)         ||ఇది కోతకు||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Jeevaardha Phalamulanu Bhujiyimpavaa (2)      ||Idi Kothaku||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2026-02-25T08:36:59Z</dcterms:created>
  <dcterms:modified xsi:type="dcterms:W3CDTF">2026-02-25T08:36:59Z</dcterms:modified>
</cp:coreProperties>
</file>