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నా హృదయ వాంఛన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Idhe Naa Hrudhaya Vaanchana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నీ కొరకై నే వేచియుంటిని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ప్రాణం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Nee Korakai Ne Vechiyuntini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Praanam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ఈ లోకాన నాకెవరున్నారయ్యా (2)      ||ఇదే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Ee Lokaana Naakevarunnaarayyaa (2)     ||Idhe Naa||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 పాట పాడాలని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 సువార్త చేరాలని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 Paata Paadaalani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 Suvaartha Cheraalani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వారికి రక్షణ కావాలని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వారు నీ సన్నిధి చేరాలని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Vaaraiki Rakshana Kaavaalani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Vaaru Nee Sannidhi Cheraalani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నీ కొరకై నే వేచియుంటిని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ప్రాణం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Nee Korakai Ne Vechiyuntini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Praanam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ఈ లోకాన నాకెవరున్నారయ్యా (2)      ||ఇదే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Ee Lokaana Naakevarunnaarayyaa (2)     ||Idhe 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నా హృదయ వాంఛన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హృదయ స్పందన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Idhe Naa Hrudhaya Vaanchana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Hrudhaya Spandhana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చూడాలని – నిన్ను చేరాలని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నీలో నే సాగని        ||ఇదే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Choodaalani – Ninnu Cheraalani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Neelo Ne Saagani      ||Idhe 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యందు నిలిచి ఫలియించాలని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అడుగు జాడలోనే నడవాలని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Yandhu Nilichi Phaliyinchaalani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Adugu Jaadalone Nadavaalani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ఆశలన్ని విడవాలని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సువార్తను ఇలలో చాటాలని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Aashalanni Vidavaalani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Suvaarthanu Ilalo Chaataalani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నీ కొరకై నే వేచియుంటిని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ప్రాణం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Nee Korakai Ne Vechiyuntini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Praanam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ఈ లోకాన నాకెవరున్నారయ్యా (2)      ||ఇదే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Ee Lokaana Naakevarunnaarayyaa (2)     ||Idhe 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వారు నీవైపు తిరగాలని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వారి మోకాలు వంగాలని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Vaaru Neevaipu Thiragaalani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Vaari Mokaalu Vangaalani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నాలుక నిన్నే స్తుతియించాలని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ఆత్మ ప్రార్ధనలో నిండాలని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Naaluka Ninne Sthuthiyinchaalani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Aathma Praardhanalo Nindaalani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2026-02-25T09:15:05Z</dcterms:created>
  <dcterms:modified xsi:type="dcterms:W3CDTF">2026-02-25T09:15:05Z</dcterms:modified>
</cp:coreProperties>
</file>