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పదివేలలో అతిసుందరుడా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Padivelalo Athi Sundarudaa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నే ఆరాధింతున్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నిత్యము ఆరాధింతున్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Ne Aaraadhintun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Nityamu Aaraadhintun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పదివేలలో అతిసుందరుడా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నే ఆరాధింతున్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Padivelalo Athi Sundarudaa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Ne Aaraadhinthun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సూర్యచంద్రులకన్న తేజోమయుడా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నిత్యము ఆరాధింతున్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Suryachandrulakanna Thejomayudaa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Nithyamu Aaraadhintun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నే ఆరాధింతున్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నిత్యము ఆరాధింతున్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Ne Aaraadhintun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Nityamu Aaraadhintun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యోగ్యతాలేని నన్నూ నీవూ – యోగ్యునిగా మార్చితివే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ఆధారంలేని నాకై నీవూ – ఆధారణను తప్పించితివే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Aee Yogyathaaleni Nannu Neevu – Yogyuniga Maarchithive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Aadharamleni Naakai Neevu – Aadarananu Thappinchithive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ప్రేమించి రక్షించితివే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కృపను చూపించితివే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Preminchi Rakshinchithive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Krupanu Choopinchithive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నే ఆరాధింతున్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నిత్యము ఆరాధింతున్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Ne Aaraadhintun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Nityamu Aaraadhintun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లోకపు సృష్టి యేసను నామమును – ఘనపరచి కీర్తింతునే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న్యాయపీఠమెదుట – ప్రతి మోకాలు తప్పక వంగునే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Lokapu Srushti Yesanu Naamamunu – Ghanaparachi Keerthinthune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Nyaaya Peetameduta – Prathi Mokaalu Thappaka Vangune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పరిశుద్ధుడా పరిశుద్ధుడా ఆరాధనకు పాత్రుడా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యోగ్యుడా యోగ్యుడా పూజకు అర్హుడా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Parishuddhudaa Parishuddhudaa Aaraadhanaku Paathrudaa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Yogyudaa Yogyudaa Poojaku Arhudaa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2026-02-25T09:09:11Z</dcterms:created>
  <dcterms:modified xsi:type="dcterms:W3CDTF">2026-02-25T09:09:11Z</dcterms:modified>
</cp:coreProperties>
</file>