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notesMasterIdLst>
    <p:notesMasterId r:id="rId14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notesMaster" Target="notesMasters/notesMaster1.xml"/><Relationship Id="rId15" Type="http://schemas.openxmlformats.org/officeDocument/2006/relationships/presProps" Target="presProps.xml"/><Relationship Id="rId16" Type="http://schemas.openxmlformats.org/officeDocument/2006/relationships/viewProps" Target="viewProps.xml"/><Relationship Id="rId17" Type="http://schemas.openxmlformats.org/officeDocument/2006/relationships/theme" Target="theme/theme1.xml"/><Relationship Id="rId1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ఎందుకో నన్నింతగా నీవు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Enduko Nanninthagaa Neevu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నీవు నేను ఏకమగువరకు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నన్ను విడువనంటివే (2)        ||ఎందుకో||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Neevu Nenu Ekamaguvaraku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Nannu Viduvanantive (2)           ||Enduko||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మనవులు ముందే నీ మనసులో నెరవేరే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మనుగడ ముందే నీ గ్రంథములోనుండే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Manavulu Munde Nee Manasulo Neravere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Manugada Munde Nee Granthamulonunde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ఏమి అద్భుత ప్రేమ సంకల్పం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నేనేమి చెల్లింతున్ (2)             ||ఎందుకో||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Emi Adbhutha Prema Sankalpam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Nenemi Chellinthun (2)   ||Enduko||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ఎందుకో నన్నింతగా నీవు ప్రేమించితివో దేవా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అందుకో నా దీన స్తుతిపాత్ర హల్లెలూయ యేసయ్యా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Enduko Nanninthagaa Neevu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Preminchithivo Devaa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పాపము బాప నరరూపివైనావు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శాపము మాప నలిగి వ్రేలాడితివి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Paapamu Baapa Nara Roopivainaavu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Shaapamu Maapa Naligi Vrelaadithivi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నాకు చాలిన దేవుడవు నీవే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స్థానములో నీవే (2)         ||ఎందుకో||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Naaku Chaalina Devudavu Neeve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Sthaanamulo Neeve (2)    ||Enduko||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రూపము నాలో నిర్మించియున్నావు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పోలికలోనే నివసించుమన్నావు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Roopamu Naalo Nirminchiyunnaavu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Polikalone Nivasinchumannaavu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నీవు నన్ను ఎన్నుకొంటివి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కొరకై నీ కృపలో (2)           ||ఎందుకో||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Neevu Nannu Ennukontivi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Korakaki Nee Krupalo (2)   ||Enduko||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శ్రమలు సహించి నా ఆశ్రయమైనావు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వ్యధలు భరించి నన్నాదుకొన్నావు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Shramalu Sahinchi Naa Aashrayamainaavu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Vyadhalu Bharinchi Nannaadukunnaavu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నన్ను నీలో చూచుకున్నావు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నను దాచియున్నావు (2)       ||ఎందుకో||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Nannu Neelo Choochukunnaavu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Nanu Daachiyunnaavu (2)         ||Enduko||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సన్నిధి నాలో నా సర్వము నీలో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సంపద నాలో నా సర్వస్వము నీలో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Sannidhi Naalo Naa Sarvamu Neelo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Sampada Naalo Naa Sarvasvamu Neelo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2026-02-25T09:29:18Z</dcterms:created>
  <dcterms:modified xsi:type="dcterms:W3CDTF">2026-02-25T09:29:18Z</dcterms:modified>
</cp:coreProperties>
</file>