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వాగ్దానములు పొందుడి మీలో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Vaagdaanamulu Pondudi Meelo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పాటించుము దేవుని ఆజ్ఞలన్ నీ క్షేమము గొప్ప నదివలెను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నేటినుండి సముద్రపుటలలను - పోలి నీ నీతియుండు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Paatinchumu Devuni Aagnalan Nee Kshemamu Goppa Nadivalenu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Netinundi Samudraputalalanu - Poli Nee Neethiyundu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వాగ్దానములు పొందుడి మీలో ప్రతివాడును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Vaagdaanamulu Pondudi Meelo Prathivaadunu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విశ్వాసము చేతను ఓర్పుతోడ నెప్పుడు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Vishvaasamu Chethanu Orputhoda Neppudu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ఇదివరకు మీరెవ్వరైనను - క్రీస్తు పేరట అడుగలేదుగదా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మదినెంతో నిండు సంతోషముపొంది - అడుగుడి దొరుకు మీకు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Idivaraku Meerevvarainanu - Kreesthu Perata Adugaledugadaa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Madinentho Nindu Santhoshamupondi - Adugudi Doruku Meeku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 మహిమ ఐశ్వర్యము చొప్పున - నివ్వ క్రీస్తు యేసు కోరియుండ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నేత్రములు పరమువైపు త్రిప్పి - అడుగుడి దొరుకు మీకు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Thana Mahima Aishvaryamu Choppuna - Nivva Kreesthu Yesu Koriyunda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Nethramulu Paramuvaipu Thrippi - Adugudi Doruku Meeku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దేవుని మందిర నిధిలోనికి - దశమ భాగములెల్ల తెండు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దీవెనలు క్రుమ్మరించు నిక్కముగ - శోధించుడి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Devuni Mandira Nidhiloniki - Dashama Bhaagamulella Thendu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Deevenalu Krummarinchu Nikkamuga - Shodhinchudi Devuni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ఆయురారోగ్య శక్తిసంపదల్ దేవుని ఉచిత కృపయేగదా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ఆయనకు అర్పణం నర్పించి - శోధించుడి దేవుని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Aayuraarogya Shakthisampadal Devuni Uchitha Krupayegadaa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Aayanaku Arpanan Narpinchi - Shodhinchudi Devuni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యెహోవా నాశ్రయించు వారికి - ఎట్టిమేలు కొదువై యుండదు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ఉత్తముడని నమ్ముడి - రుచించి గుర్తించుడి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Yehovaa Naashrayinchu Vaariki - Ettimelu Koduvai Yundadu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Uththamudani Nammudi - Ruchinchi Gurthinchudi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దీనుడైన నీవు మొరపెట్టగా - శ్రమలలోనుండి రక్షించెదనిన్ను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నామమందు నమ్మిక యుంచి - రుచించి గుర్తించుడి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Deenudaina Neevu Morapettagaa - Shramalalonundi Rakshinchedaninnu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Naamamandu Nammika Yunchi - Ruchinchi Gurthinchudi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2026-08-11T18:37:51Z</dcterms:created>
  <dcterms:modified xsi:type="dcterms:W3CDTF">2026-08-11T18:37:51Z</dcterms:modified>
</cp:coreProperties>
</file>