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Thine Own Way, Lord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Touch me and heal me, Savior divine.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Thine own way, Lord!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Thine own way!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 o'er my being absolute sway!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with Thy Spirit 'till all shall see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only, always, living in me.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Thine own way, Lord!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Thine own way!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art the Potter, I am the clay.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Mold me and make me after Thy will,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I am waiting, yielded and still.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Thine own way, Lord!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Thine own way!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 me and try me, Master, today!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Whiter than snow, Lord, wash me just now,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in Thy presence humbly I bow.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Thine own way, Lord!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Thine own way!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Wounded and weary, help me, I pray!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Power, all power, surely is Thine!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2026-08-24T07:33:54Z</dcterms:created>
  <dcterms:modified xsi:type="dcterms:W3CDTF">2026-08-24T07:33:54Z</dcterms:modified>
</cp:coreProperties>
</file>