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రాకడ సమయంలో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Raakada Samayamlo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శ్రమలోన సహనం నీకుందా?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స్తుతియించే నాలుక నీకుందా?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Shramalona Sahanam Neekundaa?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Sthuthiyinche Naaluka Neekundaa?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ఆత్మలకొరకైన భారం నీకుందా? (2)       ||రావయ్య||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Aathmala Korakaina Bhaaram Neekundaa? (2)         ||Raavayya||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పాత రోత జీవితము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పాప హృదయం మారిందా?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Paatha Rotha Jeevithamu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Paapa Hrudayam Maarindaa?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హృదయంతో ఆరాధన నీకుందా? (2)       ||రావయ్య||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Hrudayamutho Aaraadhana Neekundaa? (2)         ||Raavayya||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అన్నీటికన్నా మిన్నగను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కన్నీటి ప్రార్థన నీకుందా?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Anneetikannaa Minnaganu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Kanneeti Praarthana Neekundaa?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ఎల్లవేళలలో స్తుతియాగం నీకుందా? (2)       ||రావయ్య||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Ellavelalalo Sthuthiyaagam Neekundaa? (2)         ||Raavayya||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రాకడ సమయంలో – కడబూర శబ్ధంతో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చేరుకునే – విశ్వాసం నీకుందా?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Raakada Samayamlo – Kadaboora Shabdamtho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Cherukune – Vishwaasam Neekundaa?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రావయ్య యేసయ్య – వేగరావయ్యా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రావయ్య యేసునాథా – వేగమెరావయ్యా (2)       ||రాకడ||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Raavayya Yesayya – Vega Raavayyaa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Raavayya Yesunaathaa – Vegame Raavayyaa (2)      ||Raakada||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రాకడ సమయంలో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ఎదురేగె రక్షణ నీకుందా?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Raakada Samayamlo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Edurege Rakshana Neekundaa?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లోకాశలపై విజయం నీకుందా? (2)       ||రావయ్య||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Lokaashalapai Vijayam Neekundaa? (2)         ||Raavayya||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ఇంపైన ధూపవేదికగా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ఏకాంత ప్రార్థన నీకుందా?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Impaina Dhoopa Vedikagaa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Ekaantha Praarthana Neekundaa?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ఆశించే దీన మనస్సుందా? (2)       ||రావయ్య||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Aashinche Deena Manassundaa? (2)         ||Raavayya||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దినమంతా దేవుని సన్నధిలో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వాక్యం కొరకు ఆకలి నీకుందా?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Dinamanthaa Devuni Sannidhilo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Vaakyam Koraku Aakali Neekundaa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యేసునాథునితో సహవాసం నీకుందా? (2)       ||రావయ్య||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Yesunaathunitho Sahavaasam Neekundaa (2)         ||Raavayya||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2026-02-25T09:09:39Z</dcterms:created>
  <dcterms:modified xsi:type="dcterms:W3CDTF">2026-02-25T09:09:39Z</dcterms:modified>
</cp:coreProperties>
</file>