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 యేసు రాజా స్తోత్రము</a:t>
            </a:r>
            <a:endParaRPr lang="en-US" sz="5400" dirty="0"/>
          </a:p>
          <a:p>
            <a:pPr algn="ctr" indent="0" marL="0">
              <a:lnSpc>
                <a:spcPct val="140000"/>
              </a:lnSpc>
              <a:buNone/>
            </a:pPr>
            <a:r>
              <a:rPr lang="en-US" sz="3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 Yesu Raajaa Sthothramu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 యేసు రాజా స్తోత్రము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 Yesu Raajaa Sthothramu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స్తోత్రము స్తోత్రము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Sthothramu Sthothramu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నే జీవించుదాక ప్రభు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 Jeevinchudaaka Prabhu (2)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కరుణాసంపన్నుడా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Karunaasampannudaa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బహు జాలిగల ప్రభువా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Bahu Jaaligala Prabhuvaa (2)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దీర్ఘశాంతం ప్రేమా కృపయు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Deerghashaantham Premaa Krupayu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నిండియుండు ప్రభువా (2)  ||నా యేసు||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Nindiyundu Prabhuvaa (2) ||Naa Yesu||</a:t>
            </a:r>
            <a:endParaRPr lang="en-US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స్తుతి ఘన మహిమలెల్ల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Sthuthi Ghana Mahimalella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నీకే చెల్లింతుము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Neeke Chellinthumu (2)</a:t>
            </a:r>
            <a:endParaRPr lang="en-US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ఇంపుగ స్తోత్రబలులు చెల్లించి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Impuga Sthothra Balulu Chellinchi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ఆరాధన చేసెదం (2)  ||నా యేసు||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Aaraadhana Chesedam (2) ||Naa Yesu||</a:t>
            </a:r>
            <a:endParaRPr lang="en-US" sz="4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పిలచెడి వారికెల్ల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Pilachedi Vaarikella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దరిలో నున్నవాడా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Darilo Nunnavaadaa (2)</a:t>
            </a:r>
            <a:endParaRPr lang="en-US" sz="4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మనసార పిలిచే స్వరములు వినిన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Manasaara Piliche Svaramulu Vinina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విడుదల నిచ్చువాడా (2)  ||నా యేసు||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Vidudala Nichchuvaadaa (2) ||Naa Yesu||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2026-10-08T07:07:27Z</dcterms:created>
  <dcterms:modified xsi:type="dcterms:W3CDTF">2026-10-08T07:07:27Z</dcterms:modified>
</cp:coreProperties>
</file>