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सुन लो मेरे भाइयों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 Lo Mere Bhaaiyon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सुन लो मेरे भाइयों (बहनो)मसीहा मेरा दुनिया में आया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 Lo Mere Bhaaiyon (Behno)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Masihaa Meraa Duniyaa Mein Aayaa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दुनिया में आया – मुक्ति को लाया (2)पापी को आके बचायाबचाने येशु… दुनिया में आया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Duniyaa Mein Aayaa – Mukthi Ko Laayaa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Ko Aake Bachaayaa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अँधों को आँखें, गूँगे को बोली (2)बहरों को शब्द सुनायासुनाने यीशु… दुनिया में आया (2)          ||सुन लो||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Andho Ko Aankhe Goon-Gon Ko Boli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Beharon Ko Shabd Sunaayaa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जब हम गुनाह में पड़े हुए थे (2)अद्भुत प्रेम दिखायादिखाने येशु… दुनिया में आया (2)          ||सुन लो||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Jab Hum Gunaah Mein Pade Hue 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 Prem Dikhaayaa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दुनिया की खातिर क्रूस पर चढ़ के (2)अपना ही रक्त बहायाबहाने येशु… दुनिया में आया (2)          ||सुन लो||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Duniyaa Ki Khaathir Kroos Par Chadh Ke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Apnaa Hee Rakth Bahaayaa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जो कोई उस पर विश्वास लाया (2)उसको मसीह ने बचायाबचाने येशु… दुनिया में आया (2)          ||सुन लो||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 Koi Us Par Vishwaas Laayaa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Usko Masih Ne Bachaayaa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स्वर्गीय पिता का इकलौता बेटा (2)मनुष्य का पुत्र कहलायाकहलाने येशु… दुनिया में आया (2)          ||सुन लो||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Swargeey Pithaa Ka Ikalothaa Betaa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 Ka Puthr Kehlaayaa,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2026-02-25T09:21:39Z</dcterms:created>
  <dcterms:modified xsi:type="dcterms:W3CDTF">2026-02-25T09:21:39Z</dcterms:modified>
</cp:coreProperties>
</file>