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జీవం నా సర్వం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Jeevam Naa Sarvam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జీవం నా సర్వం నీవే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కొరకే బలి అయిన గొర్రెపిల్ల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Jeevam Naa Sarvam Neeve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Korake Bali Aina Gorrepilla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కొరకే రానున్న ఓ మెస్సయ్యా      ||నా జీవం||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Korake Raanunna O Messayya   ||Naa Jeevam||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తప్పిపోయిన నన్ను వెదకి రక్షించి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కాపరి నాకై ప్రాణమిచ్చితివి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Thappipoyina Nannu Vedaki Rakshinchi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Kaaparivai Naakai Praanamichchithivi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ఏమివ్వగలను నీ ఎనలేని ప్రేమకై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విరిగి నలిగిన హృదయమే నేనర్పింతును (2)    ||నా జీవం||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Emivvagalanu Nee Enaleni Premakai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Virigi Naligina Hrudayame Nenarpinthunu (2)  ||Naa Jeevam||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జయించి తిరిగి లేచితివి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తోడుగా పరిశుద్ధాత్మ నిచ్చితివి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Jayinchi Thirigi Lechithivi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Thodugaaa Parisdhuddhaathama-nichchithivi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అపురూప ప్రేమకై నే సాక్షినై నిలచెదన్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భూదిగంతము వరకు నే ప్రకటించెదన్ (2)        ||నా జీవం||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Apuroopa Premakai Ne Saakshinai Nilachedan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Boodhiganthamu Varaku Ne Prakatinchedan (2)  ||Naa Jeevam||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నీవే నీవే దేవా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Neeve Neeve Devaa (4)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2026-02-25T09:19:07Z</dcterms:created>
  <dcterms:modified xsi:type="dcterms:W3CDTF">2026-02-25T09:19:07Z</dcterms:modified>
</cp:coreProperties>
</file>