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కలిగిన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Kaligina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కలిగిన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పరిమళించును ప్రకాశించును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Kaligina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Parimalinchunu Prakaashinchunu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పై నుండి శక్తిని పొందుకొనును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 Nundi Shakthini Pondukonunu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ప్రార్ధించిన శోధన జయింతుము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 ప్రార్ధించిన అద్భుతములు చూతుము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Praardhinchina Shodhana Jayinthumu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Visugaka Praardhinchina Adbhuthamulu Choothumu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మన ఆయుధం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మన ప్రాకారము (2) 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Mana Aayudham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Mana Praakaaramu (2)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ప్రార్ధించిన శక్తిని పొందెదము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 ప్రార్ధించిన ఆత్మలో ఆనందింతుము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Praardhinchina Shakthini Pondedamu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Visugaka Praardhinchina Aathmalo Aanandinthumu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మన ఆయుధం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మన ఆధారము (2) 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Mana Aayudham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Mana Aadhaaramu (2)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విడువక ప్రార్ధించిన దైవ చిత్తము గ్రహింతుము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 ప్రార్ధించిన దైవ దీవెనలు పొందుదుము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Viduvaka Praardhinchina Daiva Chitthamu Grahinthumu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Visugaka Praardhinchina Daiva Deevenalu Pondudumu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మన ఆయుధం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ప్రార్ధనే మన ఆధారము (2)           ||ప్రార్ధన||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Mana Aayudham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Praardhane Mana Aadhaaramu (2)        ||Praardhana||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2026-02-25T09:34:45Z</dcterms:created>
  <dcterms:modified xsi:type="dcterms:W3CDTF">2026-02-25T09:34:45Z</dcterms:modified>
</cp:coreProperties>
</file>