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భోజన పంక్తిలో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Bhojana Pankthilo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భోజన పంక్తిలో సీమోను ఇంటిలో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అభిషేకం చేసింది అత్తరుతో యేసయ్యను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Bhojana Pankthilo Seemonu Intilo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Abhishekam Chesindi Attharutho Yesayyanu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కన్నీళ్లతో పాదాలు కడిగింది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కురులతో పాదాలు తుడిచింది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Kanneellatho Paadaalu Kadigindi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Kurulatho Paadaalu Thudichindi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సువాసన సువాసన ఇల్లంత సువాసనా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దైవ ఆరాధన ఆత్మీయ ఆలాపన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Suvaasana Suvaasana Illantha Suvaasanaa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Daiva Aaraadhana Aathmeeya Aalaapaana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జుంటి తేనె ధారల కన్నా మధురమైనది వాక్యం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వాక్యమే నన్ను బ్రతికించెను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Junti Thene Dhaarala Kannaa Madhuramainadi Vaakyam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Vaakyame Nannu Brathikinchenu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దైవ ఆరాధన ఆత్మీయ ఆలాపన (2)        ||ఆ భోజన||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Daiva Aaraadhana Aathmeeya Aalaapaana (2)      ||Aa Bhojana||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సింహాల నోళ్లను మూసినది ఈ వాక్యం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దానియేలుకు ఆపై విడుదలిచ్చె ఈ వాక్యం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Simhaala Nollanu Moosinadi Ee Vaakyam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Daaniyeluku Aapai Vidudalichche Ee Vaakyam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దైవ ఆరాధన ఆత్మీయ ఆలాపన (2)        ||ఆ భోజన||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Daiva Aaraadhana Aathmeeya Aalaapaana (2)       ||Aa Bhojana||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2026-02-25T09:25:50Z</dcterms:created>
  <dcterms:modified xsi:type="dcterms:W3CDTF">2026-02-25T09:25:50Z</dcterms:modified>
</cp:coreProperties>
</file>