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While Shepherds Watched Their Flocks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While shepherds watched their flocks by night,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While shepherds watched their flocks by night,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seated on the ground,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seated on the ground,</a:t>
            </a:r>
            <a:endParaRPr lang="en-US" sz="3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angel of the Lord came down,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angel of the Lord came down,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glory shone around.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glory shone around.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'Fear not,' said he, for mighty dread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'Fear not,' said he, for mighty dread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Had seized their troubled mind;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Had seized their troubled mind;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'Glad tidings of great joy I bring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'Glad tidings of great joy I bring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you and all mankind.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you and all mankind.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'To you, in David's town, this day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'To you, in David's town, this day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born of David's line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born of David's line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Savior, who is Christ the Lord,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Savior, who is Christ the Lord,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this shall be the sign: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this shall be the sign: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'The heavenly Babe you there shall find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'The heavenly Babe you there shall find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human view displayed,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human view displayed,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meanly wrapped in swathing bands,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meanly wrapped in swathing bands,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in a manger laid.'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in a manger laid.'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'All glory be to God on high,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'All glory be to God on high,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to the earth be peace;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to the earth be peace;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Goodwill henceforth from heaven to men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Goodwill henceforth from heaven to men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Begin and never cease!'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Begin and never cease!'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2026-09-28T23:59:15Z</dcterms:created>
  <dcterms:modified xsi:type="dcterms:W3CDTF">2026-09-28T23:59:15Z</dcterms:modified>
</cp:coreProperties>
</file>