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Softly and Tenderly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Softly and tenderly Jesus is calling,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Calling for you and for me;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See, on the portals He's waiting and watching,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Watching for you and for me.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home, come home,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 who are weary, come home;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Earnestly, tenderly, Jesus is calling,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Calling, O sinner, come home!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should we tarry when Jesus is pleading,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Pleading for you and for me?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should we linger and heed not His mercies,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Mercies for you and for me?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is now fleeting, the moments are passing,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Passing from you and from me;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Shadows are gathering, deathbeds are coming,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Coming for you and for me.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for the wonderful love He has promised,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Promised for you and for me!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we have sinned, He has mercy and pardon,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Pardon for you and for me.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2026-09-28T23:58:45Z</dcterms:created>
  <dcterms:modified xsi:type="dcterms:W3CDTF">2026-09-28T23:58:45Z</dcterms:modified>
</cp:coreProperties>
</file>