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जैसा कौन है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Jaisaa Kaun Hai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मृत्यु के रास्ते पर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टूटे दिल को लिए खड़ा था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Mrithyu Ke Raasthe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Toote Dil Ko Liye Khadaa Tha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चंगा करने वाला बनकर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नया जीवन दिया (2)   ||एलशद्दाई||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Changa Karne Waala Bankar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Naya Jeevan Diyaa (2)  ||Elshaddai||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जैसा कौन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जो मेरा भला करे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Jaisaa Kaun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 Meraa Bhalaa Kare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भरोसा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सिर्फ तुझ पर प्रभु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Bharosaa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Sirf Thujh Par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जीवन का स्वामी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आधार बना तू प्रभुजी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Jeevan Kaa Swaami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 Banaa Thu Prabhuji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नहीं तो मेरा जीवन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व्यर्थ हो जाएगा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Nahin Tho Meraa Jeevan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Vyarth Ho Jaayegaa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एलशद्दाई आराधना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एलोहीम आराधना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Elshaddai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Elohim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अदोनाई आराधना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येशुआ आराधना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Adonaai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Yeshuaa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बेचैनी में मुझे पाकर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आँसू मेरे पोंछे तूने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Bechaini Mein Mujhe Paakar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Aansoo Mere Ponchhe Thune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आँखों की पुतली जैसे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जीवन भर संभाला मुझे (2)   ||एलशद्दाई||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Aankhon Ki Puthli Jaise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 Bhar Sambhaalaa Mujhe (2)  ||Elshaddai||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2026-08-09T06:47:43Z</dcterms:created>
  <dcterms:modified xsi:type="dcterms:W3CDTF">2026-08-09T06:47:43Z</dcterms:modified>
</cp:coreProperties>
</file>