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 నింక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Kanna Ningka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 నింక వేరే - వేల్చులు లేరయ్యా = నిజముగా నా యేసువా =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యను నెనరుచేతను - నీదు సత్య సువార్త ద్వార - ప్రాకటంబుగ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Kanna Ningka Vere - Velchulu Lerayyaa = Nijamugaa Naa Yesuvaa =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Yanu Nenaruchethanu - Needu Sathya Suvaartha Dvaara - Praakatambuga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బిలిచిన- లోక రక్షక నీకు యముక్కెద ॥నీ కన్న॥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Bilichina- Loka Rakshaka Neeku Yamukkeda ॥Nee Kanna॥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నిన్ను దెలియక మున్ను - నన్య దైవంబుల - ననుసరించిన పాపము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లన్ని పెనగొని నాదు హృదయపు - గన్ను € గ్రమ్మి ప్రకాశ మియ్యక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Ninnu Deliyaka Munnu - Nanya Daivambula - Nanusarinchina Paapamu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Lanni Penagoni Naadu Hrudayapu - Gannu € Grammi Prakaasha Miyyaka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 నీ విమలాత్మ వరమున - నన్ను వెలిగించిన దయానిధి ॥నీ కన్న॥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 Nee Vimalaathma Varamuna - Nannu Veliginchina Dayaanidhi ॥Nee Kanna॥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వదలక నేం జేయు - తుద లేని పాపము - వదలించి నను ట్రోచితి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తుదిదినంబునం గలుగు బాధలు దొలయగ జేయుట నీవ యని 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Vadalaka Nen Jeyu - Thuda Leni Paapamu - Vadalinchi Nanu Trochithi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Thudidinambunan Galugu Baadhalu Dolayaga Jeyuta Neeva Yani 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హృదయమందున నా నిరీక్షణ = పదిలపరచిన భక్త పాలక ॥నీ కన్న॥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Hrudayamanduna Naa Nireekshana = Padilaparachina Bhaktha Paalaka ॥Nee Kanna॥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వాక్యార్థము నాలో - నివసింప జేసి నీ - సేవకునిగం ట్రోవవే = నీవె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నీవె జీవము - నీవె మార్గము నీవె ద్వారము - నీవు గాకిం కెవరు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Vaakyaarthamu Naalo - Nivasimpa Jesi Nee - Sevakunigan Trovave =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Neeve Jeevamu - Neeve Maargamu Neeve Dvaaramu - Neevu Gaakin Kevaru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లేరు - కావవే నను యేసునాయక ॥నీ కన్న॥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 - Kaavave Nanu Yesunaayaka ॥Nee Kanna॥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2026-08-11T18:43:47Z</dcterms:created>
  <dcterms:modified xsi:type="dcterms:W3CDTF">2026-08-11T18:43:47Z</dcterms:modified>
</cp:coreProperties>
</file>