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బలమంతా నీవేనయ్యా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Balamanthaa Neevenayyaa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బలమంతా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బలమంతా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Balamanthaa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Balamanthaa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అలలు లేచిననూ – తుఫాను ఎగసిననూ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కాపాడే దేవుడవయ్యా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Alalu Lechinanu – Thuphanu Egasinanu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Kaapade Devudavayyaa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ఎన్నడు మారవయ్యా (2)       ||నా బలమంతా||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Ennadu Maaravayyaa (2)      ||Naa Balamanthaa||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సోలిన వేళలలో – బలము లేనప్పుడు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(నన్ను) ఆదరించి నడిపావయ్యా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Solina Velalalo – Balamu Lenappudu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(Nannu) Aadarinchi Nadipaavayyaa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షాబోత్ నీవే (2)       ||నా బలమంతా||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Sabaoth Neeve (2)      ||Naa Balamanthaa||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స్నేహం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Sneham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సర్వస్వం నీవేనయ్యా (3)       ||నా బలమంతా||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Sarvasvam Neevenayyaa (3)      ||Naa Balamanthaa||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2026-02-25T09:08:58Z</dcterms:created>
  <dcterms:modified xsi:type="dcterms:W3CDTF">2026-02-25T09:08:58Z</dcterms:modified>
</cp:coreProperties>
</file>