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మనస్సార కృతజ్ఞత లిడుచు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Manassaara Kruthagnatha Liduchu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ఘనంబు చేయు ప్రభున్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Ghanambu Cheyu Prabhun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పిసినితనంబుగ దోషార్పణ నిడ - వాసము చేయును లేశములు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యేసునికి నీ జీవనమియ్యను - శాసనమిదె ప్రభుదని యెరుగు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Pisinithanambuga Doshaarpana Nida - Vaasamu Cheyunu Leshamulu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Yesuniki Nee Jeevanamiyyanu - Shaasanamide Prabhudani Yerugu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ఘనంబు చేయు ప్రభున్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Ghanambu Cheyu Prabhun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ఘనపరచును ప్రభు - మనస్సారగ నిడ - కానుకగా బలకాలములు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కెన్నో తన గుణముల నిడి - ఘనమును బలమును ప్రభువొసగున్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Ghanaparachunu Prabhu - Manassaaraga Nida - Kaanukagaa Balakaalamulu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Kenno Thana Gunamula Nidi - Ghanamunu Balamunu Prabhuvosagun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ఘనంబు చేయు ప్రభున్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Ghanambu Cheyu Prabhun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మకెదొనియ సంఘము వలె నీకు - సకల ఇక్కట్లుండిననుశక్తికి మించి సాగిన గాని - మక్కువగా నిడి మనమిలను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ఘనంబు చేయు ప్రభున్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Makedoniya Sangghamu Vale Neeku - Sakala Ikkatlundinanushakthiki Minchi Saagina Gaani - Makkuvagaa Nidi Manamilanu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Ghanambu Cheyu Prabhun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మనస్సార కృతజ్ఞత లిడుచు (2) - ఘనంబు చేయు ప్రభున్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Manassaara Kruthagnatha Liduchu (2) - Ghanambu Cheyu Prabhun (3)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విరివిగ నాశీర్వాదము లొసగున్ (2)- మరువకు యేసుని యుపకారం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ధర నీకున్నది దేవునిదే యని (2) - కోరిన ప్రబుకిడు త్వరపడుచు2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Viriviga Naasheervaadamu Losagun (2)- Maruvaku Yesuni Yupakaaran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Dhara Neekunnadi Devunide Yani (2) - Korina Prabukidu Thvarapaduchu2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ఘనంబు చేయు ప్రభున్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Ghanambu Cheyu Prabhun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దర్శించిన నీ దయగల ప్రభువునకు - హర్షముతో కొట్లను విప్పి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విరివిగ మురియుచు ప్రభునకు అన్నియు - అర్పించి కొనియాడెదము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Darshinchina Nee Dayagala Prabhuvunaku - Harshamutho Kotlanu Vippi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Viriviga Muriyuchu Prabhunaku Anniyu - Arpinchi Koniyaadedamu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ఘనంబు చేయు ప్రభున్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Ghanambu Cheyu Prabhun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తనయునిలో మన కన్నియు నిడెను - మనలను ముందే తనకిడెను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పానార్పణముగ ప్రభుకర్పించి - కాలంబంతయు గడిపెదము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Thanayunilo Mana Kanniyu Nidenu - Manalanu Munde Thanakidenu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Paanaarpanamuga Prabhukarpinchi - Kaalambanthayu Gadipedamu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ఘనంబు చేయు ప్రభున్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Ghanambu Cheyu Prabhun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సంతసముగ నిడుటే ప్రభు చిత్తము ఎంతో మెళకువతో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చింతింపక నిడుటే సరియర్పణ - వింతగు వృద్ధిని పొందెదము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Santhasamuga Nidute Prabhu Chiththamu Entho Melakuvatho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Chinthimpaka Nidute Sariyarpana - Vinthagu Vruddhini Pondedamu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2026-08-11T18:51:17Z</dcterms:created>
  <dcterms:modified xsi:type="dcterms:W3CDTF">2026-08-11T18:51:17Z</dcterms:modified>
</cp:coreProperties>
</file>