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 స్వరము ధ్వనించె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 స్వరము ధ్వనించె పరుగిడి రమ్ము (2)      ||ప్రేమతో||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Kaapari Swaramu Dhwaninche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Kaapari Swaramu Dhwaninche Parugidi Rammu (2)          ||Prematho||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తామసించ తగదిక ప్రియుడా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త్వరపడుము నీ రక్షణ కొరకు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Thamasincha Thagadika Priyudaa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Thvarapadumu Nee Rakshana Koraku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నీ రక్షణ దినము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నేడే నీ రక్షణ దినము పరుగిడి రమ్ము (2)      ||ప్రేమతో||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Nee Rakshana Dinamu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Nede Nee Rakshana Dinamu Parugidi Rammu (2)          ||Prematho||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తానే కడుగును తన రక్తముతో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తండ్రివలె నీ పాపమునంత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Thaane Kadugunu Thana Rakthamutho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Thandrivale Nee Paapamunantha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తనయుడవై పోదు విపుడే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తనయుడవై పోదు విపుడే పరుగిడి రమ్ము (2)      ||ప్రేమతో||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Thanayudavai Podu Vipude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Thanayudavai Podu Vipude Parugidi Rammu (2)          ||Prematho||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ప్రేమవార్త ప్రకటింపబడె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ప్రియుడు యేసుని యొద్దకు రమ్ము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Premavaartha Prakatimpabade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Priyudu Yesuni Yoddaku Rammu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కృపాకాలమిదే జాగేల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కృపాకాలమిదే జాగేల పరుగిడి రమ్ము (2)      ||ప్రేమతో||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Kaalamide Jaagela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Krupaa Kaalamide Jaagela Parugidi Rammu (2)          ||Prematho||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ప్రేమతో యేసు – పిలచుచున్నాడు రమ్ము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రక్షణను పొంది – లక్షణముగా వెళ్ళుము (2)      ||ప్రేమతో||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Prematho Yesu – Pilachuchunnaadu Rammu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Rakshananu Pondi – Lakshanamugaa Vellumu (2)          ||Prematho||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పాపమెరుగని ప్రభు నీ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పాపముగను చేయబడెను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Paapamerugani Prabhu Nee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Paapamuganu Cheyabadenu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శాపగ్రాహియాయె సిలువలో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శాపగ్రాహియాయె సిలువలో పరుగిడి రమ్ము (2)      ||ప్రేమతో||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Shaapagraahiyaaye Siluvalo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Shaapagraahiyaaye Siluvalo Parugidi Rammu (2)          ||Prematho||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ముండ్ల కిరీటమును ధరించి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ముఖముపై నుమ్మి వేయబడె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Mundla Kireetamunu Dharinchi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Mukhamupai Nummi Veyabade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ప్రాణమిడె నేసు సిలువలో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ప్రాణమిడె నేసు సిలువలో పరుగిడి రమ్ము (2)      ||ప్రేమతో||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Pranamide Yesu Siluvalo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Pranamide Yesu Siluvalo Parugidi Rammu (2)          ||Prematho||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నీకై దప్పిగొని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 నీ క్షమకై ప్రార్థించి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Neekai Dappigoni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 Nee Kshamakai Praardhinchi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సహించి ప్రాణమిడె నీ కొరకు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సహించి ప్రాణమిడె నీ కొరకు పరుగిడి రమ్ము (2)      ||ప్రేమతో||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Sahinchi Praanamide Nee Koraku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Sahinchi Pranamide Nee Koraku Parugidi Rammu (2)          ||Prematho||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తప్పిన గొర్రెను రక్షింప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తనదు రక్తమును చిందించె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Thappina Gorrenu Rakshimpa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Thanadu Rakthamunu Chindinche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2026-02-25T09:16:04Z</dcterms:created>
  <dcterms:modified xsi:type="dcterms:W3CDTF">2026-02-25T09:16:04Z</dcterms:modified>
</cp:coreProperties>
</file>