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స్తుతించి పాడెదం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Sthuthinchi Paadedam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స్తుతించి పాడెదం – స్తుతుల స్తోత్రార్హుడా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ఉత్సాహించి పాడెదం – ఉదయ సాయంత్రముల్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Sthuthinchi Paadedam – Sthuthula Sthothraarhudaa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Uthsaahinchi Paadedam – Udaya Saayanthramul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 సింహాసనం మీదాసీనుడా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స్తుతి ఆరాధన నీకే చెల్లింతుము (2)         ||స్తుతించి||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 Simhaasanam Meedaaseenudaa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Sthuthi Aaraadhana Neeke Chellinthumu (2)       ||Sthuthinchi||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గతకాలమంతా నీవు – మము కాచి కాపాడావు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వ్యధలన్ని తీసావు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Gathakaalamantha Neevu – Mamu Kaachi Kaapaadaavu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Vyadhalanni Theesaavu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గతి లేని మాపై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మితిలేని ప్రేమ చూపి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Gathi Leni Maapai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Mithileni Prema Choopi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 సంఖ్యగా మమ్ము దీవించావు          ||స్తుతించి||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Shatha Sankhyagaa Mammu Deevinchaavu          ||Sthuthinchi||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 కటాక్షములను కిరీటములగాను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ఉంచావు మా తలపై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 Kataakshamulanu Kireetamulagaanu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Unchaavu Maa Thalapai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పక్షి రాజు యవ్వనమువలె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యవ్వనమునంతా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Pakshi Raaju Yavvanamuvale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Yavvanamunanthaa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ఉత్తేజపరిచి తృప్తిని ఇచ్చావు         ||స్తుతించి||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Utthejaparachi Thrupthini Ichchaavu       ||Sthuthinchi||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2026-02-25T09:21:11Z</dcterms:created>
  <dcterms:modified xsi:type="dcterms:W3CDTF">2026-02-25T09:21:11Z</dcterms:modified>
</cp:coreProperties>
</file>