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యంధకారంపు రేయిలో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Yandhakaarampu Reyilo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గాధముగాను || ఆ యంధ||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Gaadhamugaanu || Aa Yandha||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8... శ్రమచేతం దన శరీ - రము నుండి దిగజారెం - జెమట రక్తపు బొట్లుగా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క్రమముగా దూత తన - కడ *కరుగుదెంచి శాం - తముం బల్మి చనిన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8... Shramachethan Dana Sharee - Ramu Nundi Digajaaren - Jemata Rakthapu Botlugaa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Kramamugaa Dootha Thana - Kada *Karugudenchi Shaan - Thamun Balmi Chanina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3పిదపం = తమ మనంబులం బోలు - *తమసమున యూద సై - న్యము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కలేగుదెంచె నపుడు - గెత్సెమను వనికి నా యంధ||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3Pidapan = Thama Manambulan Bolu - *Thamasamuna Yooda Sai - Nyamu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Kalegudenche Napudu - Gethsemanu Vaniki Naa Yandha||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పరశాంతి శీలస - ర్వజ్ఞతలు గల ప్రభుం - డెరింగి తనకున్న పాట్లు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నరులు నజరేతు యే - సను వాని ననంగం దా - నెటింగించె నేనేయని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Parashaanthi Sheelasa - Rvagnathalu Gala Prabhun - Deringgi Thanakunna Paatlu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Narulu Najarethu Ye - Sanu Vaani Nananggan Daa - Netingginche Neneyani =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5... తన శిష్యులను విడువుం - దని రిపులచేం దానె పట్టువడియెన్‌ - “కినిపి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పేతురు యాజ - కుని దాసు *కర్ణంబు - *ేదునుమంగ క్రీస్తుండపుడు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5... Thana Shishyulanu Viduvun - Dani Ripulachen Daane Pattuvadiyen - “Kinipi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Pethuru Yaaja - Kuni Daasu *Karnambu - *Edunumangga Kreesthundapudu -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కనికరంబున స్వస్థ - తను జేయు నావిభుని - కరములను విరిచి కట్టి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వెనుక ముందరం జుట్టు - కొని యెరూషలేము పుర - మునకుం దీసుకం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Kanikarambuna Svastha - Thanu Jeyu Naavibhuni - Karamulanu Virichi Katti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Venuka Mundaran Juttu - Koni Yerooshalemu Pura - Munakun Deesukan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బోయిరి - రాణువవార || లా యంధ||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Boyiri - Raanuvavaara || Laa Yandha||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యంధకారంపు - రేయిలో క్రీస్తు పడు - నాయాసములు దలంచరే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Yandhakaarampu - Reyilo Kreesthu Padu - Naayaasamulu Dalanchare =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సాయంతనము శిష్య - *సమితితో భోజనముం - జేయంగూర్చున్న ప్రభువు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భక్తుల కనియె నా యంధ||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Saayanthanamu Shishya - *Samithitho Bhojanamun - Jeyanggoorchunna Prabhuvu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Bhakthula Kaniye Naa Yandha||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ఒకండు మిలో నన్ను - యూద *గణముల చేతు - లకు నప్పగింపం దలం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చెన్‌ - *మొక మిచ్చకము గల్గు - మూర్భుండగు యూదాను - “మొనసె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Okandu Milo Nannu - Yooda *Ganamula Chethu - Laku Nappagimpan Dalan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Chen - *Moka Michchakamu Galgu - Moorbhundagu Yoodaanu - “Monase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వీడనుచుం దెలిపి యికం మిమ్ముంగూడియుం - డకయుందునని రొట్టె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విరిచి స్తోత్రంబుజేసి = ప్రకటంబుగా - దీని భక్షించుండని పిదప - నొక పాత్ర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Veedanuchun Delipi Yikan Mimmunggoodiyun - Dakayundunani Rotte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Virichi Sthothrambujesi = Prakatambugaa - Deeni Bhakshinchundani Pidapa - Noka Paathra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'నాన నిచ్చెన్‌ - ద్రాక్షారసం బా యంధ||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'Naana Nichchen - Draakshaarasan Baa Yandha||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15ర5్‌ క్రీస్తు థమలు మరణము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15Ra5 Kreesthu Thamalu Maranamu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తన మేని గురుతు రొ - ట్టెను జేసి పాపవిమో - చనమైన రక్తమునకు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నొనరంగ ద్రాక్షారస - మును గురుతుగాం దెలిపి - నెనరుగల కర్త యపుడు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Thana Meni Guruthu Ro - Ttenu Jesi Paapavimo - Chanamaina Rakthamunaku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Nonarangga Draakshaarasa - Munu Guruthugaan Delipi - Nenarugala Kartha Yapudu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చనె గెత్సెమను వన - స్థలిలోన శిష్యుల - నునిచి తానొక్కరుండు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 వ్యాకులము చే-తను నిండియుండంగా - ఘనుడు ప్రార్ధించెందండ్రిన్‌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Chane Gethsemanu Vana - Sthalilona Shishyula - Nunichi Thaanokkarundu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 Vyaakulamu Che-Thanu Nindiyundanggaa - Ghanudu Praardhinchendandrin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2026-08-11T18:37:24Z</dcterms:created>
  <dcterms:modified xsi:type="dcterms:W3CDTF">2026-08-11T18:37:24Z</dcterms:modified>
</cp:coreProperties>
</file>