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నా హృదయమా పాడుమా క్రొత్త గీతం ప్రభునకే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Naa Hrudayamaa Paadumaa Kroththa Geethan Prabhunake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క్రీస్తులోయున్న యే శిక్షలేదు - స్వాతంత్ర్యము క్రీస్తునందే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క్రీస్తే పరమున కూర్చుండబెట్టి - క్రొత్త సృష్టిగ జేసె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Kreesthuloyunna Ye Shikshaledu - Svaathanthryamu Kreesthunande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Kreesthe Paramuna Koorchundabetti - Kroththa Srushtiga Jese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హృదయమా పాడుమా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Hrudayamaa Paadumaa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క్రీస్తులో దొరికే ఆశీర్వాదం - శాంతి ఆనందం దొరికెను మనకు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 మహిమ జయమునకై పిలిచె - హల్లెలూయ పాటను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Kreesthulo Dorike Aasheervaadan - Shaanthi Aanandan Dorikenu Manaku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 Mahima Jayamunakai Piliche - Hallelooya Paatanu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హృదయమా పాడుమా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Hrudayamaa Paadumaa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నా హృదయమా పాడుమా క్రొత్త గీతం ప్రభునకే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Naa Hrudayamaa Paadumaa Kroththa Geethan Prabhunake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యెంతో ఆనందం వర్ణింపజాల యెంతో ప్రభువు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హృదయమా పాడుమా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Yentho Aanandan Varnimpajaala Yentho Prabhuvu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Hrudayamaa Paadumaa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క్రీస్తునందు స్వాస్థ్యము చేసె - తన సంకల్పం అద్భుతమది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భూమి పునాది వేయక మునుపే - ఏర్పరచుకొనెను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Kreesthunandu Svaasthyamu Chese - Thana Sangkalpan Adbhuthamadi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Bhoomi Punaadi Veyaka Munupe - Erparachukonenu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హృదయమా పాడుమా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Hrudayamaa Paadumaa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క్రీస్తునందు నన్ను క్షమించి - రక్తము కార్చి కడిగెను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విడిపించి నన్ను నీతిగా తీర్చి - పవిత్ర పరచెను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Kreesthunandu Nannu Kshaminchi - Rakthamu Kaarchi Kadigenu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Vidipinchi Nannu Neethigaa Theerchi - Pavithra Parachenu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హృదయమా పాడుమా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Hrudayamaa Paadumaa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క్రీస్తులో నన్ను దరికి పిల్చి - చేర్చి క్రొత్త వ్యక్తిగ జేయ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కూల్చెను ప్రభు ఆ మధ్యపు గోడ - కోరి చేరియుండెను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Kreesthulo Nannu Dariki Pilchi - Cherchi Kroththa Vyakthiga Jeya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Koolchenu Prabhu Aa Madhyapu Goda - Kori Cheriyundenu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హృదయమా పాడుమా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Hrudayamaa Paadumaa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2026-08-11T18:48:26Z</dcterms:created>
  <dcterms:modified xsi:type="dcterms:W3CDTF">2026-08-11T18:48:26Z</dcterms:modified>
</cp:coreProperties>
</file>