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జీవితాంతము నే నీతో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Jeevithaanthamu Ne Neetho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పొగడ్తలకు నే పొంగిపోతిని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 కనుసైగలోన నేను నడచుకొంటిని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Pogadthalaku Ne Pongipothini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 Kanusaigalona Nenu Nadachukontini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చెడ్డదైన బ్రతుకు సరి జేయ జూసితి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ప్రయాసము వ్యర్ధమై నే నిరసిల్లితి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Cheddadaina Brathuku Sari Jeya Joosithi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Prayaasamu Vyardhamai Ne Nirasillithi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ముగిసిపోయెననుకుంటి నా ప్రయాణము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ఇచ్చె నాకు ఓ కొత్త జీవితం (2)         ||పడితినయ్యా||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Mugasipoyenanukunti Naa Prayaanamu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Ichche Naaku O Kottha Jeevitham (2)        ||Padithinayyaa||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జీవితాంతము నే నీతో నడవాలని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ఎన్నడూ నీ చేయి నేను విడువరాదని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Jeevithaanthamu Ne Neetho Nadavaalani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Ennadu Nee Cheyi Nenu Viduvaraadani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నిత్యము నే ఉండాలని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నిత్య ప్రేమలో నేను నిలవాలని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Nithyamu Ne Undaalani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Nithya Premalo Nenu Nilavaalani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మనసంతా నీవే నిండాలని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తీర్చుమయ్యా నా ప్రభు ఈ ఒక్క కోరిక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Manasanthaa Neeve Nindaalni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Theerchumayya Naa Prabhu Ee Okka Korika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పడితినయ్యా పడితిని నీ ప్రేమలోనే పడితిని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ఓ యేసయ్యా నీ ప్రేమ ఎంత గొప్పదయ్యా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Padithinayyaa Padithini Nee Premalone Padithini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O Yesayyaa Nee Prema Entha Goppadayyaa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 తప్పి ఉన్న నన్ను వెదకి రక్షించినావయ్యా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 Thappi Unna Nannu Vedaki Rakshinchinaavayyaa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కన్న పగటి కలలన్ని కల్లలాయెను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లేని నాస్వానికి వ్యర్థమాయెను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Kanna Pagati Kalalanni Kallalaayenu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Leni Naaswaniki Vyardhamaayenu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నరుని నమ్ముటే నాకు మోసమాయెను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భయముతోటి నా కన్ను నిద్ర మరచెను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Naruni Nammute Naaku Mosamaayenu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Bhayamuthoti Naa Kannu Nidra Marachenu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మనసులోన మానిపోని గాయమాయెను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ఇచ్చె నాకు ఓ కొత్త జీవితం (2)         ||పడితినయ్యా||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Manasulona Maaniponi Gaayamaayenu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Ichche Naaku O Kottha Jeevitham (2)        ||Padithinayyaa||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2026-02-25T09:22:29Z</dcterms:created>
  <dcterms:modified xsi:type="dcterms:W3CDTF">2026-02-25T09:22:29Z</dcterms:modified>
</cp:coreProperties>
</file>