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తరములు మారుచున్నవి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Tharamulu Maaruchunnavi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తెలుసుకున్ననూ.. నీతిగా ఉండరెందుకు?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చేయుటెందుకు?            ||తరములు||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Thelusukunnanu.. Neethiga Undarenduku?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Cheyutenduku?          ||Tharamulu||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క్రీస్తుతో ఉన్న శిష్యుల చూడు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మాటలకు వారు మార్పు చెందిరి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Kreesthutho Unna Shishyula Choodu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Maatalaku Vaaru Maarpu Chendiri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పాపములో ఉన్న స్త్రీలను చూడు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వాక్యం విని పాపం మానివేసిరి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Paapamulo Unna Sthreelanu Choodu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 Vini Paapam Maanivesiri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ఎరిగిన పిల్లల చూడు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భయభక్తులు కలిగి బ్రతకరెందుకు?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Erigina Pillala Choodu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Bhayabhakthulu Kaligi Brathakarenduku?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వాక్యమును ఆచరించరెందుకు 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ఎరిగి ఉండిన.. దైవముగ మహిమపరచిన..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Vaakyamunu Aacharincharenduku?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Erigi Undina.. Daivamuga Mahimaparachina..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తండ్రి మనస్సు తెలిసిన.. ప్రియమైన పిల్లలు కావాలి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మనసులు మార్చుకోవాలి            ||తరములు||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Thandri Manassu Thelisina.. Priyamaina Pillalu Kaavaali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Manasulu Maarchukovaali          ||Tharamulu||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తరములు మారుచున్నవి.. దినములు మారుచున్నవి..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క్షణములు మారుచున్నాను.. గుణములు మారవెందుకు?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Tharamulu Maaruchunnavi.. Dinamulu Maaruchunnavi..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Kshanamulu Maaruchunnanu.. Gunamulu Maaravenduku?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వస్త్రములు మారుచున్నవి.. వృత్తులు మారుచున్నవి..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భాషలు మారుచున్ననూ.. బ్రతుకులు మారవెందుకు?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Vasthramulu Maaruchunnavi.. Vrutthulu Maaruchunnavi..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Bhaashalu Maaruchunannu.. Brathukulu Maaravenduku?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దేహములు మారుచున్నవి.. ఆహారం మారుతున్నది..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అంతా మారినా గాని.. ఆలోచన మారదెందుకు?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Dehamulu Maaruchunnavi.. Aahaaram Maaruthunnadi..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Anthaa Maarinaa Gaani.. Aalochana Maaradenduku?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 చెందరెందుకు?            ||తరములు||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 Chendarenduku?          ||Tharamulu||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సంద్రంలో ఉన్న రాళ్లను చూడు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 తాకిడికి కరిగిపోవును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Sandramlo Unna Raallanu Choodu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Alala Thaakidiki Karigipovunu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శిఖరముపై ఉన్న మంచును చూడు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సూర్యుని వేడిమికి కరిగిపోవును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Shikharampai Unna Manchunu Choodu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Sooryuni Vedimiki Karigipovunu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ప్రభువును నమ్మిన ప్రజలను చూడు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మాటలకు కరగరెందుకు?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Prabhuvunu Nammina Prajalanu Choodu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Maatalaku Karagarenduku?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బ్రతుకులు దిద్దుకొని బ్రతకరెందుకు?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సంఘముకు వెళ్తూ ఉన్నా.. సత్యము వినుచూ ఉన్నా..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Brathukulu Diddukoni Brathakarenduku?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Sanghamuku Velthu Unnaa.. Sathyamu Vinuchu Unnaa..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2026-02-25T09:35:14Z</dcterms:created>
  <dcterms:modified xsi:type="dcterms:W3CDTF">2026-02-25T09:35:14Z</dcterms:modified>
</cp:coreProperties>
</file>