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యవ్వనా జనమా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Yavvanaa Janamaa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యవ్వనా జనమా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యేసులో త్వరపడుమా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Yavvanaa Janamaa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Yesulo Thvarapadumaa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సమర్పించుము నీ యవ్వనము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పాదములో (2) ||యవ్వనా||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Samarpinchumu Nee Yavvanamu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Paadamulo (2) ||Yavvanaa||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యవ్వనమనునది విలువైనది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కదలిపోతే తిరిగి రాదు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Yavvanamanunadi Viluvainadi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Kadalipothe Thirigi Raadu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యవ్వనమందే మన కర్తను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స్మరించుమూ కీర్తించుమూ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Yavvanamande Mana Karthanu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Smarinchumu Keerthinchumu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యేసులో జీవమును పొందుమూ ||యవ్వనా||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Yesulo Jeevamunu Pondumu ||Yavvanaa||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 వైపు మనసు ఉంచకు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క్షనికమైనదీ దాని మెరుపులు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 Vaipu Manasu Unchaku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Kshanikamainadi Daani Merupulu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మనసా వాచా క్రియలందును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యేసును మది నిలుపుకో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Manasaa Vaachaa Kriyalandunu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Parbhu Yesunu Madi Nilupuko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పరలోకపు ఆనందమును పొందుమూ ||యవ్వనా||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Paralokapu Aanandamunu Pondumu ||Yavvanaa“||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2026-02-25T09:22:49Z</dcterms:created>
  <dcterms:modified xsi:type="dcterms:W3CDTF">2026-02-25T09:22:49Z</dcterms:modified>
</cp:coreProperties>
</file>