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యూదాయందు దేవా ప్రసిద్ధుడవు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Yoodaayandu Devaa Prasiddhudavu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మనుష్యకు మారుడు మహిమతో రాగ - ప్రతిఫలమొందు ప్రతివాడు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ధవళ సింహాసనమందున్న ప్రభువే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Manushyaku Maarudu Mahimatho Raaga - Prathiphalamondu Prathivaadu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Dhavala Sinhaasanamandunna Prabhuve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 స్తుతినొందును తన ప్రజలందు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 Sthuthinondunu Thana Prajalandu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యూదాయందు దేవా ప్రసిద్ధుడవు - నామమెం గొప్పది తఇశ్రాయేలులో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Yoodaayandu Devaa Prasiddhudavu - Naamamen Goppadi Thaishraayelulo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షాలోము నందు గుడారముండగా - సీయోనులో నీ సన్నిధి గాంచితి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Shaalomu Nandu Gudaaramundagaa - Seeyonulo Nee Sannidhi Gaanchithi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స్ముర్నలో నున్న సంఘపు దూతకు - సందేశంబు నిచ్చితివి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మొదటి కడపటి వాడను నేనె - మృతుడైతిని గాని జీవించుచుంటిని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Smurnalo Nunna Sangghapu Doothaku - Sandeshambu Nichchithivi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Modati Kadapati Vaadanu Nene - Mruthudaithini Gaani Jeevinchuchuntini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ఎరుగుదును నీ శ్రమ దుఖఃమును - దరిద్రతను నీ దరిద్రతను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అయినను నీవు ధనవంతుడవే - అని సెలవిచ్చి హెచ్చించితివి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Erugudunu Nee Shrama Dukhahmunu - Daridrathanu Nee Daridrathanu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Ayinanu Neevu Dhanavanthudave - Ani Selavichchi Hechchinchithivi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యూదులు కాకయే యూదులమనుచు - సాతాను సేనలు బ్రమపరచ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శ్రమలకు నీవు భయపడవలదని - అభయంబిచ్చి బ్రోచిన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Yoodulu Kaakaye Yoodulamanuchu - Saathaanu Senalu Bramaparacha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Shramalaku Neevu Bhayapadavaladani - Abhayambichchi Brochina Prabho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నమ్మకముగా నీవు నుండుము నిరతము - ప్రాణాపాయము కలిగినను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ధరియింప జేతును జీవ కిరీటము - వనరుగా నీపై ననినట్టి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Nammakamugaa Neevu Nundumu Nirathamu - Praanaapaayamu Kaliginanu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Dhariyimpa Jethunu Jeeva Kireetamu - Vanarugaa Neepai Naninatti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సెలవిచ్చుచుంటివి ఆత్మస్వరముతో - చెవిగల వాడు జయించు విని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 హాని చేయదు రెండవ మరణము - పొందెదరు నిత్య స్వాస్థ్యమును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Selavichchuchuntivi Aathmasvaramutho - Chevigala Vaadu Jayinchu Vini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 Haani Cheyadu Rendava Maranamu - Pondedaru Nithya Svaasthyamunu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సిలువయే నీదు స్ముర్నగా కాగా - నిలువక సాగుము శ్రమలందు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ఎంచక నీదు విలువేమాత్రం - అని సెలవిచ్చిన నా ప్రియయేసు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Siluvaye Needu Smurnagaa Kaagaa - Niluvaka Saagumu Shramalandu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Enchaka Needu Viluvemaathran - Ani Selavichchina Naa PriyaYesu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2026-08-11T18:50:45Z</dcterms:created>
  <dcterms:modified xsi:type="dcterms:W3CDTF">2026-08-11T18:50:45Z</dcterms:modified>
</cp:coreProperties>
</file>